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8" r:id="rId2"/>
    <p:sldId id="259" r:id="rId3"/>
    <p:sldId id="266" r:id="rId4"/>
    <p:sldId id="260" r:id="rId5"/>
    <p:sldId id="267" r:id="rId6"/>
    <p:sldId id="264" r:id="rId7"/>
    <p:sldId id="268" r:id="rId8"/>
    <p:sldId id="261" r:id="rId9"/>
    <p:sldId id="269" r:id="rId10"/>
    <p:sldId id="263" r:id="rId11"/>
    <p:sldId id="272" r:id="rId12"/>
    <p:sldId id="270" r:id="rId13"/>
  </p:sldIdLst>
  <p:sldSz cx="12192000" cy="6858000"/>
  <p:notesSz cx="6858000" cy="9144000"/>
  <p:embeddedFontLst>
    <p:embeddedFont>
      <p:font typeface="新蒂黑板报" panose="02010600030101010101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Franklin Gothic Book" panose="020B0503020102020204" pitchFamily="34" charset="0"/>
      <p:regular r:id="rId21"/>
      <p:italic r:id="rId22"/>
    </p:embeddedFont>
    <p:embeddedFont>
      <p:font typeface="等线" panose="02010600030101010101" pitchFamily="2" charset="-122"/>
      <p:regular r:id="rId23"/>
      <p:bold r:id="rId24"/>
    </p:embeddedFont>
    <p:embeddedFont>
      <p:font typeface="等线 Light" panose="02010600030101010101" pitchFamily="2" charset="-122"/>
      <p:regular r:id="rId25"/>
    </p:embeddedFont>
    <p:embeddedFont>
      <p:font typeface="黑体" panose="02010609060101010101" pitchFamily="49" charset="-122"/>
      <p:regular r:id="rId26"/>
    </p:embeddedFont>
    <p:embeddedFont>
      <p:font typeface="华文细黑" panose="02010600040101010101" pitchFamily="2" charset="-122"/>
      <p:regular r:id="rId27"/>
    </p:embeddedFont>
    <p:embeddedFont>
      <p:font typeface="华文新魏" panose="02010800040101010101" pitchFamily="2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微软雅黑 Light" panose="020B0502040204020203" pitchFamily="34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B6A5"/>
    <a:srgbClr val="FDFAF9"/>
    <a:srgbClr val="B57657"/>
    <a:srgbClr val="724732"/>
    <a:srgbClr val="F6EFEB"/>
    <a:srgbClr val="E5D0C5"/>
    <a:srgbClr val="EBDAD1"/>
    <a:srgbClr val="975F43"/>
    <a:srgbClr val="FFD5D5"/>
    <a:srgbClr val="F1E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3826" autoAdjust="0"/>
  </p:normalViewPr>
  <p:slideViewPr>
    <p:cSldViewPr snapToGrid="0" showGuides="1">
      <p:cViewPr>
        <p:scale>
          <a:sx n="77" d="100"/>
          <a:sy n="77" d="100"/>
        </p:scale>
        <p:origin x="129" y="39"/>
      </p:cViewPr>
      <p:guideLst>
        <p:guide orient="horz" pos="2160"/>
        <p:guide pos="3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1808"/>
    </p:cViewPr>
  </p:sorterViewPr>
  <p:notesViewPr>
    <p:cSldViewPr snapToGrid="0" showGuides="1">
      <p:cViewPr varScale="1">
        <p:scale>
          <a:sx n="51" d="100"/>
          <a:sy n="51" d="100"/>
        </p:scale>
        <p:origin x="1836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23F4908-9F4A-41B2-AF0F-62A9D3E3173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2330BEE-0FA1-41F0-8B04-A2A9CCB561B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C6879B-FA77-4D75-BC4C-95A919AD2A69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8C93AEF-A58D-46AC-B303-21B282AB2B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BAD53C-E58A-4569-A5C7-4654C738202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B96E25-B516-4F70-9D3C-C49F2100E3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7709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81B5E7-19AB-4594-BE95-5CBE261314D6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FDCC6-8344-4BDD-921F-460D58EA03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672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DFDCC6-8344-4BDD-921F-460D58EA03B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634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DFDCC6-8344-4BDD-921F-460D58EA03B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39115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DFDCC6-8344-4BDD-921F-460D58EA03B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59201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DFDCC6-8344-4BDD-921F-460D58EA03B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3036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431B06-8D47-45E5-A52F-F6EACCCD14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1A6F40B-6A61-44D6-A795-8554AC522A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32F5A3-86D3-4A49-867B-FE77DA84D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A0E1D-9817-4847-8BEC-2036FAF91AA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A3D08B-4714-4676-9CA1-E935E2342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09833E-A957-4BDC-BB6E-E5169CC72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0AC54-8964-4787-B109-DAB787757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964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6441AC-C1E7-4A78-AF6C-9C7198C97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A97BAE5-D287-411C-838D-2A4304D7BB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7EC2F7-E372-4DCB-9BBD-4A6CDAC1C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A0E1D-9817-4847-8BEC-2036FAF91AA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987A3B-2AAA-4AB2-9AAC-19B50AE01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C42EC8-F5A9-49BD-BFB5-657BD92C2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0AC54-8964-4787-B109-DAB787757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350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E164C04-7BD6-499C-846E-C9324FF61D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3AE57BD-B58A-4B0B-8DC4-90AA306002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D391C5-DCD7-458F-A130-339BF862C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A0E1D-9817-4847-8BEC-2036FAF91AA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99D8BA-1257-4D95-98CE-4F0A16AD3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0C9C01-8B82-4F55-B744-3762BFB8F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0AC54-8964-4787-B109-DAB787757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58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74C1B5-E212-4E34-BE18-28D3C6289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DCABED-C280-4679-B0FB-049D2D683F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520063-13D7-4503-A922-F53B45386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A0E1D-9817-4847-8BEC-2036FAF91AA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79E277-EAF1-4DB7-A89F-F35493953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66D986-1BA6-417B-99C2-1CF925EC3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0AC54-8964-4787-B109-DAB787757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682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9C4134-FB00-4104-BD2B-DF04E8DF0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6AB615-F4F8-4490-9521-0ECBF3D870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E4B138-6C75-4C0F-AA27-C11AF893B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A0E1D-9817-4847-8BEC-2036FAF91AA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1DFBAF-C3CB-4086-A5FF-A7C81CD30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2230D7-1468-4E6E-89BF-8D0D929BC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0AC54-8964-4787-B109-DAB787757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115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A6035D-2849-4815-B572-B3899FF6F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60ABA1-740B-45FC-AD26-F68FE63C9A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9C889D4-4D5E-498E-A414-434AC97189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068BB1-0BEB-4B92-B2FE-27C977C14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A0E1D-9817-4847-8BEC-2036FAF91AA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B163F9C-FFCC-44B9-AB36-F77F62D19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8B7D9CE-4E62-47CE-BC33-AC1CA968D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0AC54-8964-4787-B109-DAB787757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030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30E619-1972-4B23-B4FA-270B2D21B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762D3FD-1481-4F14-9E5D-D72CCA9FD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05A3EDD-7DC4-46F8-8DA0-7DCCAD9F3E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2AFF451-0F96-4F87-8EE4-9454E152C5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2A721FF-1FB1-4632-834A-4196802710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C13D851-AFC4-4396-B74A-431A40E2B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A0E1D-9817-4847-8BEC-2036FAF91AA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B6BCC95-D427-4FE6-B435-61CD9D0CE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B791869-59FC-4C0E-BAB4-292D95E63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0AC54-8964-4787-B109-DAB787757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005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23F9AB-D20B-4874-934E-5F86F2A70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BEE34F-615C-4386-BDC9-00CA324CC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A0E1D-9817-4847-8BEC-2036FAF91AA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B449232-4CB8-451F-A6C7-5C9E4117E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4879B6C-A70F-4F37-B5D1-55D4949CE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0AC54-8964-4787-B109-DAB787757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197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296AB64-8833-4070-A29C-C1175610B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A0E1D-9817-4847-8BEC-2036FAF91AA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26A15BD-30EE-4788-A7D3-8E059BC5F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C76B7F4-DC08-4418-860C-C82818E67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0AC54-8964-4787-B109-DAB787757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585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2C7859-1922-465A-93E0-C2D25B53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763AB64-BA26-4598-94B8-B3C902A0B5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B3B0233-38CC-4D59-B59E-6B2C637FA0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AC9CEF0-D75F-41DA-AB70-A730C078A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A0E1D-9817-4847-8BEC-2036FAF91AA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C2A6EE3-2418-48E2-8B85-D500C3F42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E13C405-4538-4135-9793-FFFD99B4E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0AC54-8964-4787-B109-DAB787757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121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0DB85B-6E56-44A0-B750-3D5686634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B404BC8-0CEA-4E77-B66A-FE592C9F75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A08602E-CD08-4C6B-87AF-AEE684D1D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089C109-B862-4D49-82C6-6C581F90D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A0E1D-9817-4847-8BEC-2036FAF91AA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0CCE9D-4012-4C0D-8A2D-15A684337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E54BCC2-2C1B-412C-9616-7BB72C46F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0AC54-8964-4787-B109-DAB787757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40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0B13369-529E-4655-9246-8EBF59BBD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C0E8974-3765-4ACF-B783-3740797DA2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045DDD-034F-49F3-99DD-208A2DB1DF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A0E1D-9817-4847-8BEC-2036FAF91AA5}" type="datetimeFigureOut">
              <a:rPr lang="zh-CN" altLang="en-US" smtClean="0"/>
              <a:t>2021/6/9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3D3C1C-F8B2-45B4-B009-329B5AF1D2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12B90FE-B7EA-48CB-9AB8-6EB2203C75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00AC54-8964-4787-B109-DAB7877578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810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microsoft.com/office/2007/relationships/hdphoto" Target="../media/hdphoto1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 3">
            <a:extLst>
              <a:ext uri="{FF2B5EF4-FFF2-40B4-BE49-F238E27FC236}">
                <a16:creationId xmlns:a16="http://schemas.microsoft.com/office/drawing/2014/main" id="{C87812AC-23A4-4EB5-A707-31973E2841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4973" y="2545914"/>
            <a:ext cx="10122830" cy="5567862"/>
          </a:xfrm>
          <a:prstGeom prst="rect">
            <a:avLst/>
          </a:prstGeom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EB54C1B4-DA42-4ECE-9567-B5CDDAE8DF8D}"/>
              </a:ext>
            </a:extLst>
          </p:cNvPr>
          <p:cNvSpPr/>
          <p:nvPr/>
        </p:nvSpPr>
        <p:spPr>
          <a:xfrm>
            <a:off x="-12393" y="-5698"/>
            <a:ext cx="12325157" cy="3777784"/>
          </a:xfrm>
          <a:prstGeom prst="rect">
            <a:avLst/>
          </a:prstGeom>
          <a:solidFill>
            <a:srgbClr val="FD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78C42298-07C5-4222-96B4-D5832299889F}"/>
              </a:ext>
            </a:extLst>
          </p:cNvPr>
          <p:cNvSpPr/>
          <p:nvPr/>
        </p:nvSpPr>
        <p:spPr>
          <a:xfrm rot="16200000">
            <a:off x="9636094" y="1289346"/>
            <a:ext cx="3842772" cy="1284395"/>
          </a:xfrm>
          <a:prstGeom prst="triangle">
            <a:avLst>
              <a:gd name="adj" fmla="val 48893"/>
            </a:avLst>
          </a:prstGeom>
          <a:solidFill>
            <a:srgbClr val="F6E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E6CC5B6-32E2-4970-864F-0D9212E76FE5}"/>
              </a:ext>
            </a:extLst>
          </p:cNvPr>
          <p:cNvSpPr/>
          <p:nvPr/>
        </p:nvSpPr>
        <p:spPr>
          <a:xfrm flipV="1">
            <a:off x="-647629" y="3788890"/>
            <a:ext cx="3391322" cy="3069110"/>
          </a:xfrm>
          <a:custGeom>
            <a:avLst/>
            <a:gdLst>
              <a:gd name="connsiteX0" fmla="*/ 1700251 w 3391322"/>
              <a:gd name="connsiteY0" fmla="*/ 2954033 h 2954033"/>
              <a:gd name="connsiteX1" fmla="*/ 3391322 w 3391322"/>
              <a:gd name="connsiteY1" fmla="*/ 2954033 h 2954033"/>
              <a:gd name="connsiteX2" fmla="*/ 1700251 w 3391322"/>
              <a:gd name="connsiteY2" fmla="*/ 1 h 2954033"/>
              <a:gd name="connsiteX3" fmla="*/ 1700251 w 3391322"/>
              <a:gd name="connsiteY3" fmla="*/ 72771 h 2954033"/>
              <a:gd name="connsiteX4" fmla="*/ 1689832 w 3391322"/>
              <a:gd name="connsiteY4" fmla="*/ 0 h 2954033"/>
              <a:gd name="connsiteX5" fmla="*/ 0 w 3391322"/>
              <a:gd name="connsiteY5" fmla="*/ 0 h 2954033"/>
              <a:gd name="connsiteX6" fmla="*/ 0 w 3391322"/>
              <a:gd name="connsiteY6" fmla="*/ 2950648 h 2954033"/>
              <a:gd name="connsiteX7" fmla="*/ 1700251 w 3391322"/>
              <a:gd name="connsiteY7" fmla="*/ 2950648 h 295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91322" h="2954033">
                <a:moveTo>
                  <a:pt x="1700251" y="2954033"/>
                </a:moveTo>
                <a:lnTo>
                  <a:pt x="3391322" y="2954033"/>
                </a:lnTo>
                <a:lnTo>
                  <a:pt x="1700251" y="1"/>
                </a:lnTo>
                <a:lnTo>
                  <a:pt x="1700251" y="72771"/>
                </a:lnTo>
                <a:lnTo>
                  <a:pt x="1689832" y="0"/>
                </a:lnTo>
                <a:lnTo>
                  <a:pt x="0" y="0"/>
                </a:lnTo>
                <a:lnTo>
                  <a:pt x="0" y="2950648"/>
                </a:lnTo>
                <a:lnTo>
                  <a:pt x="1700251" y="2950648"/>
                </a:lnTo>
                <a:close/>
              </a:path>
            </a:pathLst>
          </a:custGeom>
          <a:solidFill>
            <a:srgbClr val="F6E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CE2CFCA-3DE1-4027-958E-194428FBEE55}"/>
              </a:ext>
            </a:extLst>
          </p:cNvPr>
          <p:cNvSpPr/>
          <p:nvPr/>
        </p:nvSpPr>
        <p:spPr>
          <a:xfrm>
            <a:off x="9653284" y="-53883"/>
            <a:ext cx="2666243" cy="6079779"/>
          </a:xfrm>
          <a:custGeom>
            <a:avLst/>
            <a:gdLst>
              <a:gd name="connsiteX0" fmla="*/ 2601686 w 2634343"/>
              <a:gd name="connsiteY0" fmla="*/ 0 h 5834743"/>
              <a:gd name="connsiteX1" fmla="*/ 1578429 w 2634343"/>
              <a:gd name="connsiteY1" fmla="*/ 10886 h 5834743"/>
              <a:gd name="connsiteX2" fmla="*/ 10886 w 2634343"/>
              <a:gd name="connsiteY2" fmla="*/ 2939143 h 5834743"/>
              <a:gd name="connsiteX3" fmla="*/ 533400 w 2634343"/>
              <a:gd name="connsiteY3" fmla="*/ 3929743 h 5834743"/>
              <a:gd name="connsiteX4" fmla="*/ 0 w 2634343"/>
              <a:gd name="connsiteY4" fmla="*/ 4887686 h 5834743"/>
              <a:gd name="connsiteX5" fmla="*/ 544286 w 2634343"/>
              <a:gd name="connsiteY5" fmla="*/ 5812972 h 5834743"/>
              <a:gd name="connsiteX6" fmla="*/ 1578429 w 2634343"/>
              <a:gd name="connsiteY6" fmla="*/ 3929743 h 5834743"/>
              <a:gd name="connsiteX7" fmla="*/ 2623457 w 2634343"/>
              <a:gd name="connsiteY7" fmla="*/ 5834743 h 5834743"/>
              <a:gd name="connsiteX8" fmla="*/ 2634343 w 2634343"/>
              <a:gd name="connsiteY8" fmla="*/ 3907972 h 5834743"/>
              <a:gd name="connsiteX9" fmla="*/ 1556657 w 2634343"/>
              <a:gd name="connsiteY9" fmla="*/ 1937657 h 5834743"/>
              <a:gd name="connsiteX10" fmla="*/ 2601686 w 2634343"/>
              <a:gd name="connsiteY10" fmla="*/ 0 h 583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34343" h="5834743">
                <a:moveTo>
                  <a:pt x="2601686" y="0"/>
                </a:moveTo>
                <a:lnTo>
                  <a:pt x="1578429" y="10886"/>
                </a:lnTo>
                <a:lnTo>
                  <a:pt x="10886" y="2939143"/>
                </a:lnTo>
                <a:lnTo>
                  <a:pt x="533400" y="3929743"/>
                </a:lnTo>
                <a:lnTo>
                  <a:pt x="0" y="4887686"/>
                </a:lnTo>
                <a:lnTo>
                  <a:pt x="544286" y="5812972"/>
                </a:lnTo>
                <a:lnTo>
                  <a:pt x="1578429" y="3929743"/>
                </a:lnTo>
                <a:lnTo>
                  <a:pt x="2623457" y="5834743"/>
                </a:lnTo>
                <a:cubicBezTo>
                  <a:pt x="2627086" y="5192486"/>
                  <a:pt x="2630714" y="4550229"/>
                  <a:pt x="2634343" y="3907972"/>
                </a:cubicBezTo>
                <a:lnTo>
                  <a:pt x="1556657" y="1937657"/>
                </a:lnTo>
                <a:lnTo>
                  <a:pt x="2601686" y="0"/>
                </a:lnTo>
                <a:close/>
              </a:path>
            </a:pathLst>
          </a:custGeom>
          <a:solidFill>
            <a:srgbClr val="E5D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FEEFE73-7A87-48F3-9D4F-A6C35734AFF8}"/>
              </a:ext>
            </a:extLst>
          </p:cNvPr>
          <p:cNvGrpSpPr/>
          <p:nvPr/>
        </p:nvGrpSpPr>
        <p:grpSpPr>
          <a:xfrm>
            <a:off x="3730959" y="-5698"/>
            <a:ext cx="1523833" cy="980549"/>
            <a:chOff x="10141434" y="5874320"/>
            <a:chExt cx="1523833" cy="980549"/>
          </a:xfrm>
        </p:grpSpPr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id="{D10B08C6-18E4-496D-993D-6234649E43B0}"/>
                </a:ext>
              </a:extLst>
            </p:cNvPr>
            <p:cNvSpPr/>
            <p:nvPr/>
          </p:nvSpPr>
          <p:spPr>
            <a:xfrm rot="10800000">
              <a:off x="10141434" y="5874320"/>
              <a:ext cx="986890" cy="973522"/>
            </a:xfrm>
            <a:prstGeom prst="triangle">
              <a:avLst/>
            </a:prstGeom>
            <a:noFill/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6201A76C-2867-48CE-845F-CBE2EFF7A72A}"/>
                </a:ext>
              </a:extLst>
            </p:cNvPr>
            <p:cNvSpPr/>
            <p:nvPr/>
          </p:nvSpPr>
          <p:spPr>
            <a:xfrm rot="10800000" flipV="1">
              <a:off x="10694368" y="5902503"/>
              <a:ext cx="970899" cy="952366"/>
            </a:xfrm>
            <a:prstGeom prst="triangle">
              <a:avLst/>
            </a:prstGeom>
            <a:noFill/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1" name="图5">
            <a:extLst>
              <a:ext uri="{FF2B5EF4-FFF2-40B4-BE49-F238E27FC236}">
                <a16:creationId xmlns:a16="http://schemas.microsoft.com/office/drawing/2014/main" id="{ECAE0053-B2A7-4224-825A-9ED90A578142}"/>
              </a:ext>
            </a:extLst>
          </p:cNvPr>
          <p:cNvSpPr/>
          <p:nvPr/>
        </p:nvSpPr>
        <p:spPr>
          <a:xfrm>
            <a:off x="-12393" y="-53883"/>
            <a:ext cx="3645521" cy="3842773"/>
          </a:xfrm>
          <a:custGeom>
            <a:avLst/>
            <a:gdLst/>
            <a:ahLst/>
            <a:cxnLst/>
            <a:rect l="l" t="t" r="r" b="b"/>
            <a:pathLst>
              <a:path w="2763865" h="2911719">
                <a:moveTo>
                  <a:pt x="1185621" y="0"/>
                </a:moveTo>
                <a:lnTo>
                  <a:pt x="2763865" y="2911719"/>
                </a:lnTo>
                <a:lnTo>
                  <a:pt x="0" y="2911719"/>
                </a:lnTo>
                <a:lnTo>
                  <a:pt x="0" y="2187365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t="-5000" b="-15000"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42" name="等腰三角形 41">
            <a:extLst>
              <a:ext uri="{FF2B5EF4-FFF2-40B4-BE49-F238E27FC236}">
                <a16:creationId xmlns:a16="http://schemas.microsoft.com/office/drawing/2014/main" id="{89B222DE-26C6-4CE0-A17E-29B26D7BAC69}"/>
              </a:ext>
            </a:extLst>
          </p:cNvPr>
          <p:cNvSpPr/>
          <p:nvPr/>
        </p:nvSpPr>
        <p:spPr>
          <a:xfrm rot="10800000">
            <a:off x="1644388" y="-18000"/>
            <a:ext cx="2129673" cy="1985965"/>
          </a:xfrm>
          <a:prstGeom prst="triangle">
            <a:avLst/>
          </a:prstGeom>
          <a:blipFill dpi="0" rotWithShape="0">
            <a:blip r:embed="rId4"/>
            <a:srcRect/>
            <a:stretch>
              <a:fillRect l="-32000" r="-37000" b="1000"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4" name="TextBox 3">
            <a:extLst>
              <a:ext uri="{FF2B5EF4-FFF2-40B4-BE49-F238E27FC236}">
                <a16:creationId xmlns:a16="http://schemas.microsoft.com/office/drawing/2014/main" id="{C2EDCAC1-7EAD-40BB-8686-BF52F7B28E34}"/>
              </a:ext>
            </a:extLst>
          </p:cNvPr>
          <p:cNvSpPr txBox="1"/>
          <p:nvPr/>
        </p:nvSpPr>
        <p:spPr>
          <a:xfrm>
            <a:off x="4160436" y="1154464"/>
            <a:ext cx="53008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6600" b="1" spc="900" dirty="0">
                <a:ln w="38100">
                  <a:solidFill>
                    <a:srgbClr val="C39077"/>
                  </a:solidFill>
                </a:ln>
                <a:solidFill>
                  <a:srgbClr val="C3907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2021</a:t>
            </a:r>
            <a:endParaRPr lang="zh-CN" altLang="en-US" sz="6600" b="1" spc="900" dirty="0">
              <a:ln w="38100">
                <a:solidFill>
                  <a:srgbClr val="C39077"/>
                </a:solidFill>
              </a:ln>
              <a:solidFill>
                <a:srgbClr val="C3907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0F5E275-CEA5-45FC-BF56-A2175827DF24}"/>
              </a:ext>
            </a:extLst>
          </p:cNvPr>
          <p:cNvSpPr txBox="1"/>
          <p:nvPr/>
        </p:nvSpPr>
        <p:spPr>
          <a:xfrm>
            <a:off x="4160580" y="2411408"/>
            <a:ext cx="50152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C3907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复旦</a:t>
            </a:r>
            <a:r>
              <a:rPr lang="en-US" altLang="zh-CN" sz="6600" dirty="0">
                <a:solidFill>
                  <a:srgbClr val="C3907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6600" dirty="0">
                <a:solidFill>
                  <a:srgbClr val="C3907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模板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BC00B38-AAE4-45AA-8C4B-943A90FA9579}"/>
              </a:ext>
            </a:extLst>
          </p:cNvPr>
          <p:cNvGrpSpPr/>
          <p:nvPr/>
        </p:nvGrpSpPr>
        <p:grpSpPr>
          <a:xfrm>
            <a:off x="8524881" y="4032096"/>
            <a:ext cx="2230453" cy="2935592"/>
            <a:chOff x="7332641" y="4050841"/>
            <a:chExt cx="2230453" cy="2935592"/>
          </a:xfrm>
        </p:grpSpPr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A9C99670-06A9-4ECF-9190-5824AF575B30}"/>
                </a:ext>
              </a:extLst>
            </p:cNvPr>
            <p:cNvSpPr/>
            <p:nvPr/>
          </p:nvSpPr>
          <p:spPr>
            <a:xfrm>
              <a:off x="8446173" y="4050841"/>
              <a:ext cx="1113246" cy="977005"/>
            </a:xfrm>
            <a:prstGeom prst="triangle">
              <a:avLst/>
            </a:prstGeom>
            <a:solidFill>
              <a:srgbClr val="E5D0C5">
                <a:alpha val="50000"/>
              </a:srgbClr>
            </a:solidFill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636A5B6C-87F2-4267-B071-812588164C96}"/>
                </a:ext>
              </a:extLst>
            </p:cNvPr>
            <p:cNvSpPr/>
            <p:nvPr/>
          </p:nvSpPr>
          <p:spPr>
            <a:xfrm>
              <a:off x="7332641" y="6009428"/>
              <a:ext cx="1113246" cy="977005"/>
            </a:xfrm>
            <a:prstGeom prst="triangle">
              <a:avLst/>
            </a:prstGeom>
            <a:solidFill>
              <a:srgbClr val="E5D0C5">
                <a:alpha val="50000"/>
              </a:srgbClr>
            </a:solidFill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5C7386A6-D237-4294-B5D8-5C6953B92DD5}"/>
                </a:ext>
              </a:extLst>
            </p:cNvPr>
            <p:cNvSpPr/>
            <p:nvPr/>
          </p:nvSpPr>
          <p:spPr>
            <a:xfrm>
              <a:off x="7890774" y="5027846"/>
              <a:ext cx="1113246" cy="977005"/>
            </a:xfrm>
            <a:prstGeom prst="triangle">
              <a:avLst/>
            </a:prstGeom>
            <a:solidFill>
              <a:srgbClr val="E5D0C5">
                <a:alpha val="50000"/>
              </a:srgbClr>
            </a:solidFill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id="{9088D725-5BDD-4189-B299-21B29C2F8251}"/>
                </a:ext>
              </a:extLst>
            </p:cNvPr>
            <p:cNvSpPr/>
            <p:nvPr/>
          </p:nvSpPr>
          <p:spPr>
            <a:xfrm rot="10800000">
              <a:off x="8449848" y="5027846"/>
              <a:ext cx="1113246" cy="977005"/>
            </a:xfrm>
            <a:prstGeom prst="triangle">
              <a:avLst/>
            </a:prstGeom>
            <a:solidFill>
              <a:srgbClr val="E5D0C5">
                <a:alpha val="50000"/>
              </a:srgbClr>
            </a:solidFill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id="{4194ACA3-BAF5-4BDD-9C7C-064B2165DA60}"/>
                </a:ext>
              </a:extLst>
            </p:cNvPr>
            <p:cNvSpPr/>
            <p:nvPr/>
          </p:nvSpPr>
          <p:spPr>
            <a:xfrm rot="10800000">
              <a:off x="7889550" y="6009428"/>
              <a:ext cx="1113246" cy="977005"/>
            </a:xfrm>
            <a:prstGeom prst="triangle">
              <a:avLst/>
            </a:prstGeom>
            <a:solidFill>
              <a:srgbClr val="E5D0C5">
                <a:alpha val="50000"/>
              </a:srgbClr>
            </a:solidFill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64987B6-4A93-448A-BE2A-BFFEFE08254C}"/>
              </a:ext>
            </a:extLst>
          </p:cNvPr>
          <p:cNvSpPr/>
          <p:nvPr/>
        </p:nvSpPr>
        <p:spPr>
          <a:xfrm>
            <a:off x="9644348" y="4044536"/>
            <a:ext cx="2698820" cy="2923152"/>
          </a:xfrm>
          <a:custGeom>
            <a:avLst/>
            <a:gdLst>
              <a:gd name="connsiteX0" fmla="*/ 0 w 2648607"/>
              <a:gd name="connsiteY0" fmla="*/ 2914369 h 2914369"/>
              <a:gd name="connsiteX1" fmla="*/ 1581056 w 2648607"/>
              <a:gd name="connsiteY1" fmla="*/ 0 h 2914369"/>
              <a:gd name="connsiteX2" fmla="*/ 2639598 w 2648607"/>
              <a:gd name="connsiteY2" fmla="*/ 1918889 h 2914369"/>
              <a:gd name="connsiteX3" fmla="*/ 2648607 w 2648607"/>
              <a:gd name="connsiteY3" fmla="*/ 2900856 h 2914369"/>
              <a:gd name="connsiteX4" fmla="*/ 0 w 2648607"/>
              <a:gd name="connsiteY4" fmla="*/ 2914369 h 2914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8607" h="2914369">
                <a:moveTo>
                  <a:pt x="0" y="2914369"/>
                </a:moveTo>
                <a:lnTo>
                  <a:pt x="1581056" y="0"/>
                </a:lnTo>
                <a:lnTo>
                  <a:pt x="2639598" y="1918889"/>
                </a:lnTo>
                <a:lnTo>
                  <a:pt x="2648607" y="2900856"/>
                </a:lnTo>
                <a:lnTo>
                  <a:pt x="0" y="2914369"/>
                </a:lnTo>
                <a:close/>
              </a:path>
            </a:pathLst>
          </a:custGeom>
          <a:solidFill>
            <a:srgbClr val="D7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D844966-F1D5-4EA8-81CD-3D158CE933AC}"/>
              </a:ext>
            </a:extLst>
          </p:cNvPr>
          <p:cNvGrpSpPr/>
          <p:nvPr/>
        </p:nvGrpSpPr>
        <p:grpSpPr>
          <a:xfrm>
            <a:off x="10209090" y="5009100"/>
            <a:ext cx="1584806" cy="1935680"/>
            <a:chOff x="10159014" y="4906369"/>
            <a:chExt cx="1493017" cy="1947731"/>
          </a:xfrm>
        </p:grpSpPr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id="{35A0BF61-B370-454A-8370-6337DC84EF20}"/>
                </a:ext>
              </a:extLst>
            </p:cNvPr>
            <p:cNvSpPr/>
            <p:nvPr/>
          </p:nvSpPr>
          <p:spPr>
            <a:xfrm rot="10800000">
              <a:off x="10159014" y="5880578"/>
              <a:ext cx="986890" cy="97352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id="{B7C7A645-A219-4AC7-A6B1-E8A1E0957E01}"/>
                </a:ext>
              </a:extLst>
            </p:cNvPr>
            <p:cNvSpPr/>
            <p:nvPr/>
          </p:nvSpPr>
          <p:spPr>
            <a:xfrm rot="10800000">
              <a:off x="10681132" y="4906369"/>
              <a:ext cx="970899" cy="952366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F4CA27FB-933C-4DF0-B6BB-A522CEE2E871}"/>
              </a:ext>
            </a:extLst>
          </p:cNvPr>
          <p:cNvSpPr/>
          <p:nvPr/>
        </p:nvSpPr>
        <p:spPr>
          <a:xfrm rot="10800000">
            <a:off x="11306986" y="5980395"/>
            <a:ext cx="1047563" cy="967499"/>
          </a:xfrm>
          <a:prstGeom prst="triangl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8178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B6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矩形 99">
            <a:extLst>
              <a:ext uri="{FF2B5EF4-FFF2-40B4-BE49-F238E27FC236}">
                <a16:creationId xmlns:a16="http://schemas.microsoft.com/office/drawing/2014/main" id="{C62A0E7F-51C8-4F59-9F87-0487B06CA925}"/>
              </a:ext>
            </a:extLst>
          </p:cNvPr>
          <p:cNvSpPr/>
          <p:nvPr/>
        </p:nvSpPr>
        <p:spPr>
          <a:xfrm>
            <a:off x="-15114" y="0"/>
            <a:ext cx="12257314" cy="6901542"/>
          </a:xfrm>
          <a:prstGeom prst="rect">
            <a:avLst/>
          </a:prstGeom>
          <a:solidFill>
            <a:srgbClr val="F6E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0" name="图片 89">
            <a:extLst>
              <a:ext uri="{FF2B5EF4-FFF2-40B4-BE49-F238E27FC236}">
                <a16:creationId xmlns:a16="http://schemas.microsoft.com/office/drawing/2014/main" id="{A196D81D-92A3-47A1-B3AE-6A6D4AAAD6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83" r="37380"/>
          <a:stretch/>
        </p:blipFill>
        <p:spPr>
          <a:xfrm>
            <a:off x="97224" y="202870"/>
            <a:ext cx="595503" cy="523220"/>
          </a:xfrm>
          <a:prstGeom prst="rect">
            <a:avLst/>
          </a:prstGeom>
          <a:effectLst>
            <a:outerShdw blurRad="50800" dist="50800" dir="5400000" algn="ctr" rotWithShape="0">
              <a:srgbClr val="F2E7E2"/>
            </a:outerShdw>
          </a:effectLst>
        </p:spPr>
      </p:pic>
      <p:sp>
        <p:nvSpPr>
          <p:cNvPr id="91" name="文本框 90">
            <a:extLst>
              <a:ext uri="{FF2B5EF4-FFF2-40B4-BE49-F238E27FC236}">
                <a16:creationId xmlns:a16="http://schemas.microsoft.com/office/drawing/2014/main" id="{40F4601C-586B-412F-9F7C-2E6810AA31E8}"/>
              </a:ext>
            </a:extLst>
          </p:cNvPr>
          <p:cNvSpPr txBox="1"/>
          <p:nvPr/>
        </p:nvSpPr>
        <p:spPr>
          <a:xfrm>
            <a:off x="685551" y="141315"/>
            <a:ext cx="463770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3907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请输入您需要的主题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E9C77610-D1CE-423B-AAA6-D49901F0E39D}"/>
              </a:ext>
            </a:extLst>
          </p:cNvPr>
          <p:cNvSpPr txBox="1"/>
          <p:nvPr/>
        </p:nvSpPr>
        <p:spPr>
          <a:xfrm>
            <a:off x="1670615" y="1948274"/>
            <a:ext cx="345240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请输入您需要的内容。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ABDD6FD4-1FFC-4B12-8333-1342CF3A756B}"/>
              </a:ext>
            </a:extLst>
          </p:cNvPr>
          <p:cNvSpPr txBox="1"/>
          <p:nvPr/>
        </p:nvSpPr>
        <p:spPr>
          <a:xfrm>
            <a:off x="685551" y="5196235"/>
            <a:ext cx="345240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请输入您需要的内容。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037BFF9E-2048-43F9-A16C-0BA9B9F34B89}"/>
              </a:ext>
            </a:extLst>
          </p:cNvPr>
          <p:cNvSpPr txBox="1"/>
          <p:nvPr/>
        </p:nvSpPr>
        <p:spPr>
          <a:xfrm>
            <a:off x="1218254" y="3678316"/>
            <a:ext cx="345240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请输入您需要的内容。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856F8172-2B74-4D9F-BE0B-B491FE7D8E5A}"/>
              </a:ext>
            </a:extLst>
          </p:cNvPr>
          <p:cNvSpPr txBox="1"/>
          <p:nvPr/>
        </p:nvSpPr>
        <p:spPr>
          <a:xfrm>
            <a:off x="7589712" y="1116413"/>
            <a:ext cx="345240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请输入您需要的内容。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D0E0D4A4-E2DA-40C9-984A-1D42C20D8DA4}"/>
              </a:ext>
            </a:extLst>
          </p:cNvPr>
          <p:cNvSpPr txBox="1"/>
          <p:nvPr/>
        </p:nvSpPr>
        <p:spPr>
          <a:xfrm>
            <a:off x="8466367" y="2474084"/>
            <a:ext cx="345240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请输入您需要的内容。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6BEC83E8-6615-4E08-93D3-49A13037F107}"/>
              </a:ext>
            </a:extLst>
          </p:cNvPr>
          <p:cNvSpPr txBox="1"/>
          <p:nvPr/>
        </p:nvSpPr>
        <p:spPr>
          <a:xfrm>
            <a:off x="9174934" y="4179929"/>
            <a:ext cx="345240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请输入您需要的内容。</a:t>
            </a:r>
          </a:p>
        </p:txBody>
      </p:sp>
      <p:sp>
        <p:nvSpPr>
          <p:cNvPr id="101" name="流程图: 合并 100">
            <a:extLst>
              <a:ext uri="{FF2B5EF4-FFF2-40B4-BE49-F238E27FC236}">
                <a16:creationId xmlns:a16="http://schemas.microsoft.com/office/drawing/2014/main" id="{827799B4-67E1-401B-ADC2-68B91031EC00}"/>
              </a:ext>
            </a:extLst>
          </p:cNvPr>
          <p:cNvSpPr/>
          <p:nvPr/>
        </p:nvSpPr>
        <p:spPr>
          <a:xfrm rot="5400000">
            <a:off x="10580648" y="5576"/>
            <a:ext cx="1616927" cy="1605776"/>
          </a:xfrm>
          <a:prstGeom prst="flowChartMerge">
            <a:avLst/>
          </a:prstGeom>
          <a:solidFill>
            <a:srgbClr val="D7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id="{B40D7E22-4698-4025-B82E-E6829FA5390E}"/>
              </a:ext>
            </a:extLst>
          </p:cNvPr>
          <p:cNvSpPr/>
          <p:nvPr/>
        </p:nvSpPr>
        <p:spPr>
          <a:xfrm>
            <a:off x="11037868" y="324002"/>
            <a:ext cx="1204332" cy="1030559"/>
          </a:xfrm>
          <a:prstGeom prst="ellipse">
            <a:avLst/>
          </a:prstGeom>
          <a:blipFill dpi="0" rotWithShape="1">
            <a:blip r:embed="rId3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流程图: 合并 28">
            <a:extLst>
              <a:ext uri="{FF2B5EF4-FFF2-40B4-BE49-F238E27FC236}">
                <a16:creationId xmlns:a16="http://schemas.microsoft.com/office/drawing/2014/main" id="{B2B5D88B-EB29-4EDE-88A5-3D0325C3B970}"/>
              </a:ext>
            </a:extLst>
          </p:cNvPr>
          <p:cNvSpPr/>
          <p:nvPr/>
        </p:nvSpPr>
        <p:spPr>
          <a:xfrm rot="5400000">
            <a:off x="10580648" y="5577"/>
            <a:ext cx="1616927" cy="1605776"/>
          </a:xfrm>
          <a:prstGeom prst="flowChartMerge">
            <a:avLst/>
          </a:prstGeom>
          <a:solidFill>
            <a:srgbClr val="D7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7D038266-59AD-412A-B347-BB455FAD9173}"/>
              </a:ext>
            </a:extLst>
          </p:cNvPr>
          <p:cNvSpPr/>
          <p:nvPr/>
        </p:nvSpPr>
        <p:spPr>
          <a:xfrm>
            <a:off x="11037868" y="324003"/>
            <a:ext cx="1204332" cy="1030559"/>
          </a:xfrm>
          <a:prstGeom prst="ellipse">
            <a:avLst/>
          </a:prstGeom>
          <a:blipFill dpi="0" rotWithShape="1">
            <a:blip r:embed="rId3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68227DD-6260-40CE-B0E8-FB5F0218064A}"/>
              </a:ext>
            </a:extLst>
          </p:cNvPr>
          <p:cNvGrpSpPr/>
          <p:nvPr/>
        </p:nvGrpSpPr>
        <p:grpSpPr>
          <a:xfrm>
            <a:off x="3491808" y="1304854"/>
            <a:ext cx="5055762" cy="5596688"/>
            <a:chOff x="3491808" y="1304854"/>
            <a:chExt cx="5055762" cy="5553844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824E1DF7-0C4C-4F41-9651-49914B21D941}"/>
                </a:ext>
              </a:extLst>
            </p:cNvPr>
            <p:cNvGrpSpPr/>
            <p:nvPr/>
          </p:nvGrpSpPr>
          <p:grpSpPr>
            <a:xfrm>
              <a:off x="3491808" y="1304854"/>
              <a:ext cx="5055762" cy="5553844"/>
              <a:chOff x="3491808" y="1304854"/>
              <a:chExt cx="5055762" cy="5553844"/>
            </a:xfrm>
          </p:grpSpPr>
          <p:sp>
            <p:nvSpPr>
              <p:cNvPr id="65" name="Freeform 19">
                <a:extLst>
                  <a:ext uri="{FF2B5EF4-FFF2-40B4-BE49-F238E27FC236}">
                    <a16:creationId xmlns:a16="http://schemas.microsoft.com/office/drawing/2014/main" id="{50216F74-89B4-4741-8544-5C2EF2F7A9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3967" y="5214503"/>
                <a:ext cx="2565475" cy="1644195"/>
              </a:xfrm>
              <a:custGeom>
                <a:avLst/>
                <a:gdLst>
                  <a:gd name="T0" fmla="*/ 476 w 542"/>
                  <a:gd name="T1" fmla="*/ 410 h 410"/>
                  <a:gd name="T2" fmla="*/ 476 w 542"/>
                  <a:gd name="T3" fmla="*/ 121 h 410"/>
                  <a:gd name="T4" fmla="*/ 422 w 542"/>
                  <a:gd name="T5" fmla="*/ 67 h 410"/>
                  <a:gd name="T6" fmla="*/ 0 w 542"/>
                  <a:gd name="T7" fmla="*/ 67 h 410"/>
                  <a:gd name="T8" fmla="*/ 0 w 542"/>
                  <a:gd name="T9" fmla="*/ 0 h 410"/>
                  <a:gd name="T10" fmla="*/ 422 w 542"/>
                  <a:gd name="T11" fmla="*/ 0 h 410"/>
                  <a:gd name="T12" fmla="*/ 542 w 542"/>
                  <a:gd name="T13" fmla="*/ 121 h 410"/>
                  <a:gd name="T14" fmla="*/ 542 w 542"/>
                  <a:gd name="T15" fmla="*/ 41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2" h="410">
                    <a:moveTo>
                      <a:pt x="476" y="410"/>
                    </a:moveTo>
                    <a:cubicBezTo>
                      <a:pt x="476" y="121"/>
                      <a:pt x="476" y="121"/>
                      <a:pt x="476" y="121"/>
                    </a:cubicBezTo>
                    <a:cubicBezTo>
                      <a:pt x="476" y="91"/>
                      <a:pt x="451" y="67"/>
                      <a:pt x="422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22" y="0"/>
                      <a:pt x="422" y="0"/>
                      <a:pt x="422" y="0"/>
                    </a:cubicBezTo>
                    <a:cubicBezTo>
                      <a:pt x="488" y="0"/>
                      <a:pt x="542" y="54"/>
                      <a:pt x="542" y="121"/>
                    </a:cubicBezTo>
                    <a:cubicBezTo>
                      <a:pt x="542" y="410"/>
                      <a:pt x="542" y="410"/>
                      <a:pt x="542" y="410"/>
                    </a:cubicBezTo>
                  </a:path>
                </a:pathLst>
              </a:custGeom>
              <a:solidFill>
                <a:srgbClr val="D7B6A5"/>
              </a:solidFill>
              <a:ln>
                <a:noFill/>
              </a:ln>
            </p:spPr>
            <p:txBody>
              <a:bodyPr vert="horz" wrap="square" lIns="91412" tIns="45705" rIns="91412" bIns="457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3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 dirty="0">
                  <a:ln>
                    <a:noFill/>
                  </a:ln>
                  <a:solidFill>
                    <a:srgbClr val="103154"/>
                  </a:solidFill>
                  <a:effectLst/>
                  <a:uLnTx/>
                  <a:uFillTx/>
                  <a:latin typeface="Arial" panose="020F0502020204030204"/>
                  <a:cs typeface="+mn-ea"/>
                  <a:sym typeface="+mn-lt"/>
                </a:endParaRPr>
              </a:p>
            </p:txBody>
          </p:sp>
          <p:sp>
            <p:nvSpPr>
              <p:cNvPr id="67" name="Freeform 21">
                <a:extLst>
                  <a:ext uri="{FF2B5EF4-FFF2-40B4-BE49-F238E27FC236}">
                    <a16:creationId xmlns:a16="http://schemas.microsoft.com/office/drawing/2014/main" id="{64AC09C4-C269-4A22-824E-3ED243438F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5629" y="2818756"/>
                <a:ext cx="1703636" cy="695669"/>
              </a:xfrm>
              <a:custGeom>
                <a:avLst/>
                <a:gdLst>
                  <a:gd name="T0" fmla="*/ 250 w 360"/>
                  <a:gd name="T1" fmla="*/ 147 h 147"/>
                  <a:gd name="T2" fmla="*/ 0 w 360"/>
                  <a:gd name="T3" fmla="*/ 147 h 147"/>
                  <a:gd name="T4" fmla="*/ 0 w 360"/>
                  <a:gd name="T5" fmla="*/ 102 h 147"/>
                  <a:gd name="T6" fmla="*/ 250 w 360"/>
                  <a:gd name="T7" fmla="*/ 102 h 147"/>
                  <a:gd name="T8" fmla="*/ 315 w 360"/>
                  <a:gd name="T9" fmla="*/ 37 h 147"/>
                  <a:gd name="T10" fmla="*/ 315 w 360"/>
                  <a:gd name="T11" fmla="*/ 0 h 147"/>
                  <a:gd name="T12" fmla="*/ 360 w 360"/>
                  <a:gd name="T13" fmla="*/ 0 h 147"/>
                  <a:gd name="T14" fmla="*/ 360 w 360"/>
                  <a:gd name="T15" fmla="*/ 37 h 147"/>
                  <a:gd name="T16" fmla="*/ 250 w 360"/>
                  <a:gd name="T17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0" h="147">
                    <a:moveTo>
                      <a:pt x="250" y="147"/>
                    </a:move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250" y="102"/>
                      <a:pt x="250" y="102"/>
                      <a:pt x="250" y="102"/>
                    </a:cubicBezTo>
                    <a:cubicBezTo>
                      <a:pt x="286" y="102"/>
                      <a:pt x="315" y="73"/>
                      <a:pt x="315" y="37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0" y="37"/>
                      <a:pt x="360" y="37"/>
                      <a:pt x="360" y="37"/>
                    </a:cubicBezTo>
                    <a:cubicBezTo>
                      <a:pt x="360" y="98"/>
                      <a:pt x="311" y="147"/>
                      <a:pt x="250" y="147"/>
                    </a:cubicBezTo>
                    <a:close/>
                  </a:path>
                </a:pathLst>
              </a:custGeom>
              <a:solidFill>
                <a:srgbClr val="D7B6A5"/>
              </a:solidFill>
              <a:ln>
                <a:noFill/>
              </a:ln>
            </p:spPr>
            <p:txBody>
              <a:bodyPr vert="horz" wrap="square" lIns="91412" tIns="45705" rIns="91412" bIns="457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3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171616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F0502020204030204"/>
                  <a:cs typeface="+mn-ea"/>
                  <a:sym typeface="+mn-lt"/>
                </a:endParaRPr>
              </a:p>
            </p:txBody>
          </p:sp>
          <p:sp>
            <p:nvSpPr>
              <p:cNvPr id="69" name="Freeform 23">
                <a:extLst>
                  <a:ext uri="{FF2B5EF4-FFF2-40B4-BE49-F238E27FC236}">
                    <a16:creationId xmlns:a16="http://schemas.microsoft.com/office/drawing/2014/main" id="{5DA9C69A-871B-4137-83CB-93AAB6FF6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2343" y="4258210"/>
                <a:ext cx="1814738" cy="1657977"/>
              </a:xfrm>
              <a:custGeom>
                <a:avLst/>
                <a:gdLst>
                  <a:gd name="T0" fmla="*/ 54 w 438"/>
                  <a:gd name="T1" fmla="*/ 350 h 350"/>
                  <a:gd name="T2" fmla="*/ 0 w 438"/>
                  <a:gd name="T3" fmla="*/ 350 h 350"/>
                  <a:gd name="T4" fmla="*/ 0 w 438"/>
                  <a:gd name="T5" fmla="*/ 114 h 350"/>
                  <a:gd name="T6" fmla="*/ 115 w 438"/>
                  <a:gd name="T7" fmla="*/ 0 h 350"/>
                  <a:gd name="T8" fmla="*/ 438 w 438"/>
                  <a:gd name="T9" fmla="*/ 0 h 350"/>
                  <a:gd name="T10" fmla="*/ 438 w 438"/>
                  <a:gd name="T11" fmla="*/ 53 h 350"/>
                  <a:gd name="T12" fmla="*/ 115 w 438"/>
                  <a:gd name="T13" fmla="*/ 53 h 350"/>
                  <a:gd name="T14" fmla="*/ 54 w 438"/>
                  <a:gd name="T15" fmla="*/ 114 h 350"/>
                  <a:gd name="T16" fmla="*/ 54 w 438"/>
                  <a:gd name="T17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8" h="350">
                    <a:moveTo>
                      <a:pt x="54" y="350"/>
                    </a:moveTo>
                    <a:cubicBezTo>
                      <a:pt x="0" y="350"/>
                      <a:pt x="0" y="350"/>
                      <a:pt x="0" y="35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51"/>
                      <a:pt x="52" y="0"/>
                      <a:pt x="115" y="0"/>
                    </a:cubicBezTo>
                    <a:cubicBezTo>
                      <a:pt x="438" y="0"/>
                      <a:pt x="438" y="0"/>
                      <a:pt x="438" y="0"/>
                    </a:cubicBezTo>
                    <a:cubicBezTo>
                      <a:pt x="438" y="53"/>
                      <a:pt x="438" y="53"/>
                      <a:pt x="438" y="53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81" y="53"/>
                      <a:pt x="54" y="80"/>
                      <a:pt x="54" y="114"/>
                    </a:cubicBezTo>
                    <a:lnTo>
                      <a:pt x="54" y="350"/>
                    </a:lnTo>
                    <a:close/>
                  </a:path>
                </a:pathLst>
              </a:custGeom>
              <a:solidFill>
                <a:srgbClr val="D7B6A5"/>
              </a:solidFill>
              <a:ln>
                <a:noFill/>
              </a:ln>
            </p:spPr>
            <p:txBody>
              <a:bodyPr vert="horz" wrap="square" lIns="91412" tIns="45705" rIns="91412" bIns="457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3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171616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F0502020204030204"/>
                  <a:cs typeface="+mn-ea"/>
                  <a:sym typeface="+mn-lt"/>
                </a:endParaRPr>
              </a:p>
            </p:txBody>
          </p:sp>
          <p:sp>
            <p:nvSpPr>
              <p:cNvPr id="70" name="Freeform 24">
                <a:extLst>
                  <a:ext uri="{FF2B5EF4-FFF2-40B4-BE49-F238E27FC236}">
                    <a16:creationId xmlns:a16="http://schemas.microsoft.com/office/drawing/2014/main" id="{477C2B39-3D48-4C23-A7D1-04C17FAEA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5617" y="2255407"/>
                <a:ext cx="1793828" cy="695669"/>
              </a:xfrm>
              <a:custGeom>
                <a:avLst/>
                <a:gdLst>
                  <a:gd name="T0" fmla="*/ 379 w 379"/>
                  <a:gd name="T1" fmla="*/ 147 h 147"/>
                  <a:gd name="T2" fmla="*/ 110 w 379"/>
                  <a:gd name="T3" fmla="*/ 147 h 147"/>
                  <a:gd name="T4" fmla="*/ 0 w 379"/>
                  <a:gd name="T5" fmla="*/ 37 h 147"/>
                  <a:gd name="T6" fmla="*/ 0 w 379"/>
                  <a:gd name="T7" fmla="*/ 0 h 147"/>
                  <a:gd name="T8" fmla="*/ 45 w 379"/>
                  <a:gd name="T9" fmla="*/ 0 h 147"/>
                  <a:gd name="T10" fmla="*/ 45 w 379"/>
                  <a:gd name="T11" fmla="*/ 37 h 147"/>
                  <a:gd name="T12" fmla="*/ 110 w 379"/>
                  <a:gd name="T13" fmla="*/ 102 h 147"/>
                  <a:gd name="T14" fmla="*/ 379 w 379"/>
                  <a:gd name="T15" fmla="*/ 102 h 147"/>
                  <a:gd name="T16" fmla="*/ 379 w 379"/>
                  <a:gd name="T17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9" h="147">
                    <a:moveTo>
                      <a:pt x="379" y="147"/>
                    </a:moveTo>
                    <a:cubicBezTo>
                      <a:pt x="110" y="147"/>
                      <a:pt x="110" y="147"/>
                      <a:pt x="110" y="147"/>
                    </a:cubicBezTo>
                    <a:cubicBezTo>
                      <a:pt x="49" y="147"/>
                      <a:pt x="0" y="98"/>
                      <a:pt x="0" y="3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73"/>
                      <a:pt x="74" y="102"/>
                      <a:pt x="110" y="102"/>
                    </a:cubicBezTo>
                    <a:cubicBezTo>
                      <a:pt x="379" y="102"/>
                      <a:pt x="379" y="102"/>
                      <a:pt x="379" y="102"/>
                    </a:cubicBezTo>
                    <a:lnTo>
                      <a:pt x="379" y="147"/>
                    </a:lnTo>
                    <a:close/>
                  </a:path>
                </a:pathLst>
              </a:custGeom>
              <a:solidFill>
                <a:srgbClr val="D7B6A5"/>
              </a:solidFill>
              <a:ln>
                <a:noFill/>
              </a:ln>
            </p:spPr>
            <p:txBody>
              <a:bodyPr vert="horz" wrap="square" lIns="91412" tIns="45705" rIns="91412" bIns="457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3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171616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F0502020204030204"/>
                  <a:cs typeface="+mn-ea"/>
                  <a:sym typeface="+mn-lt"/>
                </a:endParaRPr>
              </a:p>
            </p:txBody>
          </p:sp>
          <p:sp>
            <p:nvSpPr>
              <p:cNvPr id="71" name="Freeform 25">
                <a:extLst>
                  <a:ext uri="{FF2B5EF4-FFF2-40B4-BE49-F238E27FC236}">
                    <a16:creationId xmlns:a16="http://schemas.microsoft.com/office/drawing/2014/main" id="{FBAC838B-23F8-41A9-9CC9-458E45535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274" y="4049710"/>
                <a:ext cx="1404999" cy="715716"/>
              </a:xfrm>
              <a:custGeom>
                <a:avLst/>
                <a:gdLst>
                  <a:gd name="T0" fmla="*/ 297 w 297"/>
                  <a:gd name="T1" fmla="*/ 151 h 151"/>
                  <a:gd name="T2" fmla="*/ 114 w 297"/>
                  <a:gd name="T3" fmla="*/ 151 h 151"/>
                  <a:gd name="T4" fmla="*/ 0 w 297"/>
                  <a:gd name="T5" fmla="*/ 37 h 151"/>
                  <a:gd name="T6" fmla="*/ 0 w 297"/>
                  <a:gd name="T7" fmla="*/ 0 h 151"/>
                  <a:gd name="T8" fmla="*/ 53 w 297"/>
                  <a:gd name="T9" fmla="*/ 0 h 151"/>
                  <a:gd name="T10" fmla="*/ 53 w 297"/>
                  <a:gd name="T11" fmla="*/ 37 h 151"/>
                  <a:gd name="T12" fmla="*/ 114 w 297"/>
                  <a:gd name="T13" fmla="*/ 98 h 151"/>
                  <a:gd name="T14" fmla="*/ 297 w 297"/>
                  <a:gd name="T15" fmla="*/ 98 h 151"/>
                  <a:gd name="T16" fmla="*/ 297 w 297"/>
                  <a:gd name="T1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151">
                    <a:moveTo>
                      <a:pt x="297" y="151"/>
                    </a:moveTo>
                    <a:cubicBezTo>
                      <a:pt x="114" y="151"/>
                      <a:pt x="114" y="151"/>
                      <a:pt x="114" y="151"/>
                    </a:cubicBezTo>
                    <a:cubicBezTo>
                      <a:pt x="51" y="151"/>
                      <a:pt x="0" y="100"/>
                      <a:pt x="0" y="3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71"/>
                      <a:pt x="81" y="98"/>
                      <a:pt x="114" y="98"/>
                    </a:cubicBezTo>
                    <a:cubicBezTo>
                      <a:pt x="297" y="98"/>
                      <a:pt x="297" y="98"/>
                      <a:pt x="297" y="98"/>
                    </a:cubicBezTo>
                    <a:lnTo>
                      <a:pt x="297" y="151"/>
                    </a:lnTo>
                    <a:close/>
                  </a:path>
                </a:pathLst>
              </a:custGeom>
              <a:solidFill>
                <a:srgbClr val="D7B6A5"/>
              </a:solidFill>
              <a:ln>
                <a:noFill/>
              </a:ln>
            </p:spPr>
            <p:txBody>
              <a:bodyPr vert="horz" wrap="square" lIns="91412" tIns="45705" rIns="91412" bIns="457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3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171616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F0502020204030204"/>
                  <a:cs typeface="+mn-ea"/>
                  <a:sym typeface="+mn-lt"/>
                </a:endParaRPr>
              </a:p>
            </p:txBody>
          </p:sp>
          <p:sp>
            <p:nvSpPr>
              <p:cNvPr id="72" name="Freeform 26">
                <a:extLst>
                  <a:ext uri="{FF2B5EF4-FFF2-40B4-BE49-F238E27FC236}">
                    <a16:creationId xmlns:a16="http://schemas.microsoft.com/office/drawing/2014/main" id="{A4218163-0976-404A-BEDD-2F28CD662E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0273" y="2985154"/>
                <a:ext cx="715527" cy="1405372"/>
              </a:xfrm>
              <a:custGeom>
                <a:avLst/>
                <a:gdLst>
                  <a:gd name="T0" fmla="*/ 37 w 151"/>
                  <a:gd name="T1" fmla="*/ 297 h 297"/>
                  <a:gd name="T2" fmla="*/ 0 w 151"/>
                  <a:gd name="T3" fmla="*/ 297 h 297"/>
                  <a:gd name="T4" fmla="*/ 0 w 151"/>
                  <a:gd name="T5" fmla="*/ 244 h 297"/>
                  <a:gd name="T6" fmla="*/ 37 w 151"/>
                  <a:gd name="T7" fmla="*/ 244 h 297"/>
                  <a:gd name="T8" fmla="*/ 98 w 151"/>
                  <a:gd name="T9" fmla="*/ 183 h 297"/>
                  <a:gd name="T10" fmla="*/ 98 w 151"/>
                  <a:gd name="T11" fmla="*/ 0 h 297"/>
                  <a:gd name="T12" fmla="*/ 151 w 151"/>
                  <a:gd name="T13" fmla="*/ 0 h 297"/>
                  <a:gd name="T14" fmla="*/ 151 w 151"/>
                  <a:gd name="T15" fmla="*/ 183 h 297"/>
                  <a:gd name="T16" fmla="*/ 37 w 151"/>
                  <a:gd name="T17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297">
                    <a:moveTo>
                      <a:pt x="37" y="297"/>
                    </a:moveTo>
                    <a:cubicBezTo>
                      <a:pt x="0" y="297"/>
                      <a:pt x="0" y="297"/>
                      <a:pt x="0" y="297"/>
                    </a:cubicBezTo>
                    <a:cubicBezTo>
                      <a:pt x="0" y="244"/>
                      <a:pt x="0" y="244"/>
                      <a:pt x="0" y="244"/>
                    </a:cubicBezTo>
                    <a:cubicBezTo>
                      <a:pt x="37" y="244"/>
                      <a:pt x="37" y="244"/>
                      <a:pt x="37" y="244"/>
                    </a:cubicBezTo>
                    <a:cubicBezTo>
                      <a:pt x="71" y="244"/>
                      <a:pt x="98" y="216"/>
                      <a:pt x="98" y="183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51" y="183"/>
                      <a:pt x="151" y="183"/>
                      <a:pt x="151" y="183"/>
                    </a:cubicBezTo>
                    <a:cubicBezTo>
                      <a:pt x="151" y="246"/>
                      <a:pt x="100" y="297"/>
                      <a:pt x="37" y="297"/>
                    </a:cubicBezTo>
                    <a:close/>
                  </a:path>
                </a:pathLst>
              </a:custGeom>
              <a:solidFill>
                <a:srgbClr val="D7B6A5"/>
              </a:solidFill>
              <a:ln>
                <a:noFill/>
              </a:ln>
            </p:spPr>
            <p:txBody>
              <a:bodyPr vert="horz" wrap="square" lIns="91412" tIns="45705" rIns="91412" bIns="457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3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171616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F0502020204030204"/>
                  <a:cs typeface="+mn-ea"/>
                  <a:sym typeface="+mn-lt"/>
                </a:endParaRPr>
              </a:p>
            </p:txBody>
          </p:sp>
          <p:sp>
            <p:nvSpPr>
              <p:cNvPr id="73" name="Freeform 27">
                <a:extLst>
                  <a:ext uri="{FF2B5EF4-FFF2-40B4-BE49-F238E27FC236}">
                    <a16:creationId xmlns:a16="http://schemas.microsoft.com/office/drawing/2014/main" id="{107B709E-FC16-402F-8457-F871F83165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5265" y="1354561"/>
                <a:ext cx="719536" cy="1690738"/>
              </a:xfrm>
              <a:custGeom>
                <a:avLst/>
                <a:gdLst>
                  <a:gd name="T0" fmla="*/ 53 w 152"/>
                  <a:gd name="T1" fmla="*/ 297 h 297"/>
                  <a:gd name="T2" fmla="*/ 0 w 152"/>
                  <a:gd name="T3" fmla="*/ 297 h 297"/>
                  <a:gd name="T4" fmla="*/ 0 w 152"/>
                  <a:gd name="T5" fmla="*/ 114 h 297"/>
                  <a:gd name="T6" fmla="*/ 114 w 152"/>
                  <a:gd name="T7" fmla="*/ 0 h 297"/>
                  <a:gd name="T8" fmla="*/ 152 w 152"/>
                  <a:gd name="T9" fmla="*/ 0 h 297"/>
                  <a:gd name="T10" fmla="*/ 152 w 152"/>
                  <a:gd name="T11" fmla="*/ 53 h 297"/>
                  <a:gd name="T12" fmla="*/ 114 w 152"/>
                  <a:gd name="T13" fmla="*/ 53 h 297"/>
                  <a:gd name="T14" fmla="*/ 53 w 152"/>
                  <a:gd name="T15" fmla="*/ 114 h 297"/>
                  <a:gd name="T16" fmla="*/ 53 w 152"/>
                  <a:gd name="T17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297">
                    <a:moveTo>
                      <a:pt x="53" y="297"/>
                    </a:moveTo>
                    <a:cubicBezTo>
                      <a:pt x="0" y="297"/>
                      <a:pt x="0" y="297"/>
                      <a:pt x="0" y="297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51"/>
                      <a:pt x="51" y="0"/>
                      <a:pt x="11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81" y="53"/>
                      <a:pt x="53" y="80"/>
                      <a:pt x="53" y="114"/>
                    </a:cubicBezTo>
                    <a:lnTo>
                      <a:pt x="53" y="297"/>
                    </a:lnTo>
                    <a:close/>
                  </a:path>
                </a:pathLst>
              </a:custGeom>
              <a:solidFill>
                <a:srgbClr val="D7B6A5"/>
              </a:solidFill>
              <a:ln>
                <a:noFill/>
              </a:ln>
            </p:spPr>
            <p:txBody>
              <a:bodyPr vert="horz" wrap="square" lIns="91412" tIns="45705" rIns="91412" bIns="45705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093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171616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F0502020204030204"/>
                  <a:cs typeface="+mn-ea"/>
                  <a:sym typeface="+mn-lt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9A33133D-FF1F-4498-8558-A649A93C6D64}"/>
                  </a:ext>
                </a:extLst>
              </p:cNvPr>
              <p:cNvSpPr/>
              <p:nvPr/>
            </p:nvSpPr>
            <p:spPr>
              <a:xfrm>
                <a:off x="3491808" y="5166387"/>
                <a:ext cx="428915" cy="429028"/>
              </a:xfrm>
              <a:prstGeom prst="ellipse">
                <a:avLst/>
              </a:prstGeom>
              <a:solidFill>
                <a:srgbClr val="F2E7E2"/>
              </a:solidFill>
              <a:ln w="76200" cap="flat" cmpd="sng" algn="ctr">
                <a:noFill/>
                <a:prstDash val="solid"/>
              </a:ln>
              <a:effectLst>
                <a:outerShdw blurRad="50800" dist="38100" dir="13500000" algn="br" rotWithShape="0">
                  <a:srgbClr val="D7B6A5">
                    <a:alpha val="40000"/>
                  </a:srgbClr>
                </a:outerShdw>
              </a:effectLst>
            </p:spPr>
            <p:txBody>
              <a:bodyPr lIns="91412" tIns="45705" rIns="91412" bIns="45705" rtlCol="0" anchor="ctr"/>
              <a:lstStyle/>
              <a:p>
                <a:pPr marL="0" marR="0" lvl="0" indent="0" algn="ctr" defTabSz="6093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171616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F0502020204030204"/>
                  <a:cs typeface="+mn-ea"/>
                  <a:sym typeface="+mn-lt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F3FFE239-D95A-4AD0-949D-5F4068F85CEF}"/>
                  </a:ext>
                </a:extLst>
              </p:cNvPr>
              <p:cNvSpPr/>
              <p:nvPr/>
            </p:nvSpPr>
            <p:spPr>
              <a:xfrm>
                <a:off x="4213741" y="3731179"/>
                <a:ext cx="428915" cy="429028"/>
              </a:xfrm>
              <a:prstGeom prst="ellipse">
                <a:avLst/>
              </a:prstGeom>
              <a:solidFill>
                <a:srgbClr val="EEEB7E"/>
              </a:solidFill>
              <a:ln w="76200" cap="flat" cmpd="sng" algn="ctr">
                <a:noFill/>
                <a:prstDash val="solid"/>
              </a:ln>
              <a:effectLst>
                <a:outerShdw blurRad="368300" dist="101600" dir="10800000" algn="r" rotWithShape="0">
                  <a:srgbClr val="D6D21C">
                    <a:alpha val="40000"/>
                  </a:srgbClr>
                </a:outerShdw>
              </a:effectLst>
            </p:spPr>
            <p:txBody>
              <a:bodyPr lIns="91412" tIns="45705" rIns="91412" bIns="45705" rtlCol="0" anchor="ctr"/>
              <a:lstStyle/>
              <a:p>
                <a:pPr marL="0" marR="0" lvl="0" indent="0" algn="ctr" defTabSz="6093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171616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F0502020204030204"/>
                  <a:cs typeface="+mn-ea"/>
                  <a:sym typeface="+mn-lt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1A18745E-F4EB-4BE3-9564-D1098F4AA9DB}"/>
                  </a:ext>
                </a:extLst>
              </p:cNvPr>
              <p:cNvSpPr/>
              <p:nvPr/>
            </p:nvSpPr>
            <p:spPr>
              <a:xfrm>
                <a:off x="8118655" y="4176011"/>
                <a:ext cx="428915" cy="429028"/>
              </a:xfrm>
              <a:prstGeom prst="ellipse">
                <a:avLst/>
              </a:prstGeom>
              <a:solidFill>
                <a:srgbClr val="D0E2B0"/>
              </a:solidFill>
              <a:ln w="76200" cap="flat" cmpd="sng" algn="ctr">
                <a:noFill/>
                <a:prstDash val="solid"/>
              </a:ln>
              <a:effectLst>
                <a:outerShdw blurRad="368300" dist="101600" dir="10800000" algn="r" rotWithShape="0">
                  <a:srgbClr val="94BD4B">
                    <a:alpha val="40000"/>
                  </a:srgbClr>
                </a:outerShdw>
              </a:effectLst>
            </p:spPr>
            <p:txBody>
              <a:bodyPr lIns="91412" tIns="45705" rIns="91412" bIns="45705" rtlCol="0" anchor="ctr"/>
              <a:lstStyle/>
              <a:p>
                <a:pPr marL="0" marR="0" lvl="0" indent="0" algn="ctr" defTabSz="6093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171616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F0502020204030204"/>
                  <a:cs typeface="+mn-ea"/>
                  <a:sym typeface="+mn-lt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61ABB9E9-EE03-4218-8B39-F42F5B996ACD}"/>
                  </a:ext>
                </a:extLst>
              </p:cNvPr>
              <p:cNvSpPr/>
              <p:nvPr/>
            </p:nvSpPr>
            <p:spPr>
              <a:xfrm>
                <a:off x="7729240" y="2532442"/>
                <a:ext cx="428915" cy="429028"/>
              </a:xfrm>
              <a:prstGeom prst="ellipse">
                <a:avLst/>
              </a:prstGeom>
              <a:solidFill>
                <a:srgbClr val="D7E4ED"/>
              </a:solidFill>
              <a:ln w="76200" cap="flat" cmpd="sng" algn="ctr">
                <a:noFill/>
                <a:prstDash val="solid"/>
              </a:ln>
              <a:effectLst>
                <a:outerShdw blurRad="368300" dist="101600" dir="10800000" algn="r" rotWithShape="0">
                  <a:srgbClr val="B2CBDC">
                    <a:alpha val="40000"/>
                  </a:srgbClr>
                </a:outerShdw>
              </a:effectLst>
            </p:spPr>
            <p:txBody>
              <a:bodyPr lIns="91412" tIns="45705" rIns="91412" bIns="45705" rtlCol="0" anchor="ctr"/>
              <a:lstStyle/>
              <a:p>
                <a:pPr marL="0" marR="0" lvl="0" indent="0" algn="ctr" defTabSz="6093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171616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F0502020204030204"/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FD54EE62-4A59-4D02-96A3-D0AB8A886461}"/>
                  </a:ext>
                </a:extLst>
              </p:cNvPr>
              <p:cNvSpPr/>
              <p:nvPr/>
            </p:nvSpPr>
            <p:spPr>
              <a:xfrm>
                <a:off x="4353655" y="1923043"/>
                <a:ext cx="428915" cy="429028"/>
              </a:xfrm>
              <a:prstGeom prst="ellipse">
                <a:avLst/>
              </a:prstGeom>
              <a:solidFill>
                <a:srgbClr val="F1C5EE"/>
              </a:solidFill>
              <a:ln w="76200" cap="flat" cmpd="sng" algn="ctr">
                <a:noFill/>
                <a:prstDash val="solid"/>
              </a:ln>
              <a:effectLst>
                <a:outerShdw blurRad="368300" dist="101600" dir="10800000" algn="r" rotWithShape="0">
                  <a:srgbClr val="7030A0">
                    <a:alpha val="40000"/>
                  </a:srgbClr>
                </a:outerShdw>
              </a:effectLst>
            </p:spPr>
            <p:txBody>
              <a:bodyPr lIns="91412" tIns="45705" rIns="91412" bIns="45705" rtlCol="0" anchor="ctr"/>
              <a:lstStyle/>
              <a:p>
                <a:pPr marL="0" marR="0" lvl="0" indent="0" algn="ctr" defTabSz="6093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171616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F0502020204030204"/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177CDF1A-FAB4-4E77-BAFA-E46705B8E444}"/>
                  </a:ext>
                </a:extLst>
              </p:cNvPr>
              <p:cNvSpPr/>
              <p:nvPr/>
            </p:nvSpPr>
            <p:spPr>
              <a:xfrm>
                <a:off x="6768532" y="1304854"/>
                <a:ext cx="428915" cy="429028"/>
              </a:xfrm>
              <a:prstGeom prst="ellipse">
                <a:avLst/>
              </a:prstGeom>
              <a:solidFill>
                <a:srgbClr val="FFE7E7"/>
              </a:solidFill>
              <a:ln w="76200" cap="flat" cmpd="sng" algn="ctr">
                <a:noFill/>
                <a:prstDash val="solid"/>
              </a:ln>
              <a:effectLst>
                <a:outerShdw blurRad="50800" dist="38100" dir="2700000" algn="tl" rotWithShape="0">
                  <a:srgbClr val="FF8585">
                    <a:alpha val="40000"/>
                  </a:srgbClr>
                </a:outerShdw>
              </a:effectLst>
            </p:spPr>
            <p:txBody>
              <a:bodyPr lIns="91412" tIns="45705" rIns="91412" bIns="45705" rtlCol="0" anchor="ctr"/>
              <a:lstStyle/>
              <a:p>
                <a:pPr marL="0" marR="0" lvl="0" indent="0" algn="ctr" defTabSz="60938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171616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F0502020204030204"/>
                  <a:cs typeface="+mn-ea"/>
                  <a:sym typeface="+mn-lt"/>
                </a:endParaRPr>
              </a:p>
            </p:txBody>
          </p: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260624E3-E643-4E79-B8D8-B0A0F44AB4AF}"/>
                </a:ext>
              </a:extLst>
            </p:cNvPr>
            <p:cNvCxnSpPr>
              <a:cxnSpLocks/>
              <a:endCxn id="65" idx="5"/>
            </p:cNvCxnSpPr>
            <p:nvPr/>
          </p:nvCxnSpPr>
          <p:spPr>
            <a:xfrm>
              <a:off x="5691440" y="4258210"/>
              <a:ext cx="0" cy="956293"/>
            </a:xfrm>
            <a:prstGeom prst="line">
              <a:avLst/>
            </a:prstGeom>
            <a:ln w="254000" cap="rnd">
              <a:solidFill>
                <a:srgbClr val="D7B6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840FBDA3-256E-4A2A-9716-0D6EC421FF81}"/>
              </a:ext>
            </a:extLst>
          </p:cNvPr>
          <p:cNvCxnSpPr>
            <a:cxnSpLocks/>
          </p:cNvCxnSpPr>
          <p:nvPr/>
        </p:nvCxnSpPr>
        <p:spPr>
          <a:xfrm flipH="1">
            <a:off x="6132513" y="5916187"/>
            <a:ext cx="1596727" cy="0"/>
          </a:xfrm>
          <a:prstGeom prst="line">
            <a:avLst/>
          </a:prstGeom>
          <a:ln w="254000" cap="rnd">
            <a:solidFill>
              <a:srgbClr val="D7B6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9587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等腰三角形 25">
            <a:extLst>
              <a:ext uri="{FF2B5EF4-FFF2-40B4-BE49-F238E27FC236}">
                <a16:creationId xmlns:a16="http://schemas.microsoft.com/office/drawing/2014/main" id="{806C0D70-9E6B-4296-93E4-F01F399830DA}"/>
              </a:ext>
            </a:extLst>
          </p:cNvPr>
          <p:cNvSpPr/>
          <p:nvPr/>
        </p:nvSpPr>
        <p:spPr>
          <a:xfrm rot="10800000">
            <a:off x="4218714" y="2896200"/>
            <a:ext cx="3831138" cy="3088072"/>
          </a:xfrm>
          <a:prstGeom prst="triangle">
            <a:avLst/>
          </a:prstGeom>
          <a:noFill/>
          <a:ln>
            <a:solidFill>
              <a:srgbClr val="D7B6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流程图: 手动输入 2">
            <a:extLst>
              <a:ext uri="{FF2B5EF4-FFF2-40B4-BE49-F238E27FC236}">
                <a16:creationId xmlns:a16="http://schemas.microsoft.com/office/drawing/2014/main" id="{EC8535F9-A08D-45DF-9F96-5EF89F837545}"/>
              </a:ext>
            </a:extLst>
          </p:cNvPr>
          <p:cNvSpPr/>
          <p:nvPr/>
        </p:nvSpPr>
        <p:spPr>
          <a:xfrm rot="10800000">
            <a:off x="0" y="0"/>
            <a:ext cx="12192000" cy="1607239"/>
          </a:xfrm>
          <a:prstGeom prst="flowChartManualInput">
            <a:avLst/>
          </a:prstGeom>
          <a:solidFill>
            <a:srgbClr val="E5D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398FE4-75B6-4C82-8E44-FE94EC83116A}"/>
              </a:ext>
            </a:extLst>
          </p:cNvPr>
          <p:cNvSpPr txBox="1"/>
          <p:nvPr/>
        </p:nvSpPr>
        <p:spPr>
          <a:xfrm>
            <a:off x="1102104" y="175551"/>
            <a:ext cx="463770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请输入您需要的主题</a:t>
            </a: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5288ACE5-11F6-48E0-B049-0AB86F31569B}"/>
              </a:ext>
            </a:extLst>
          </p:cNvPr>
          <p:cNvSpPr/>
          <p:nvPr/>
        </p:nvSpPr>
        <p:spPr>
          <a:xfrm>
            <a:off x="3690565" y="3961799"/>
            <a:ext cx="2445488" cy="2275367"/>
          </a:xfrm>
          <a:prstGeom prst="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21D48191-2FFF-4CD0-A6B9-9D6B9EF5E2D5}"/>
              </a:ext>
            </a:extLst>
          </p:cNvPr>
          <p:cNvSpPr/>
          <p:nvPr/>
        </p:nvSpPr>
        <p:spPr>
          <a:xfrm>
            <a:off x="6132513" y="3961799"/>
            <a:ext cx="2445488" cy="2275367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722231E3-460F-419B-9864-1D47446B8F19}"/>
              </a:ext>
            </a:extLst>
          </p:cNvPr>
          <p:cNvSpPr/>
          <p:nvPr/>
        </p:nvSpPr>
        <p:spPr>
          <a:xfrm>
            <a:off x="4909769" y="1686430"/>
            <a:ext cx="2445488" cy="2275367"/>
          </a:xfrm>
          <a:prstGeom prst="triangl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F909544D-2425-42BC-A4DB-733393BA1416}"/>
              </a:ext>
            </a:extLst>
          </p:cNvPr>
          <p:cNvSpPr/>
          <p:nvPr/>
        </p:nvSpPr>
        <p:spPr>
          <a:xfrm rot="10800000">
            <a:off x="4913309" y="3961800"/>
            <a:ext cx="2445488" cy="2275367"/>
          </a:xfrm>
          <a:prstGeom prst="triangle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1829CE-B74A-4A46-8A4E-C4BAFE82445F}"/>
              </a:ext>
            </a:extLst>
          </p:cNvPr>
          <p:cNvSpPr txBox="1"/>
          <p:nvPr/>
        </p:nvSpPr>
        <p:spPr>
          <a:xfrm>
            <a:off x="1700200" y="2100874"/>
            <a:ext cx="1282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B57657"/>
                </a:solidFill>
              </a:rPr>
              <a:t>内容一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FE0A9CF-CBFE-4277-A926-4E561F6B0FBA}"/>
              </a:ext>
            </a:extLst>
          </p:cNvPr>
          <p:cNvSpPr txBox="1"/>
          <p:nvPr/>
        </p:nvSpPr>
        <p:spPr>
          <a:xfrm>
            <a:off x="1102104" y="2844626"/>
            <a:ext cx="266703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请输入您需要的内容，字体和颜色均可更改。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F6A96529-4A03-4FF5-B3AF-DF2F17CD01B6}"/>
              </a:ext>
            </a:extLst>
          </p:cNvPr>
          <p:cNvSpPr/>
          <p:nvPr/>
        </p:nvSpPr>
        <p:spPr>
          <a:xfrm>
            <a:off x="-61215" y="52522"/>
            <a:ext cx="1204332" cy="1030559"/>
          </a:xfrm>
          <a:prstGeom prst="ellipse">
            <a:avLst/>
          </a:prstGeom>
          <a:blipFill dpi="0" rotWithShape="1"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304EEDD-1C81-4E03-A3C3-08C1849B5407}"/>
              </a:ext>
            </a:extLst>
          </p:cNvPr>
          <p:cNvSpPr txBox="1"/>
          <p:nvPr/>
        </p:nvSpPr>
        <p:spPr>
          <a:xfrm>
            <a:off x="1102104" y="3773050"/>
            <a:ext cx="266703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请输入您需要的内容，字体和颜色均可更改。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4F1A25F-7E58-4244-B990-511A719DA8F0}"/>
              </a:ext>
            </a:extLst>
          </p:cNvPr>
          <p:cNvSpPr txBox="1"/>
          <p:nvPr/>
        </p:nvSpPr>
        <p:spPr>
          <a:xfrm>
            <a:off x="9209265" y="2100874"/>
            <a:ext cx="1282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B57657"/>
                </a:solidFill>
              </a:rPr>
              <a:t>内容二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D0D25BB-8F29-4846-9CD5-E775A1E77203}"/>
              </a:ext>
            </a:extLst>
          </p:cNvPr>
          <p:cNvSpPr txBox="1"/>
          <p:nvPr/>
        </p:nvSpPr>
        <p:spPr>
          <a:xfrm>
            <a:off x="8611169" y="2844626"/>
            <a:ext cx="266703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请输入您需要的内容，字体和颜色均可更改。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3D4CA4F-8B8D-4B69-873A-29D531CD749B}"/>
              </a:ext>
            </a:extLst>
          </p:cNvPr>
          <p:cNvSpPr txBox="1"/>
          <p:nvPr/>
        </p:nvSpPr>
        <p:spPr>
          <a:xfrm>
            <a:off x="8611169" y="3773050"/>
            <a:ext cx="266703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请输入您需要的内容，字体和颜色均可更改。</a:t>
            </a:r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4C92A7B1-0585-44C3-9954-4D81B014DEA4}"/>
              </a:ext>
            </a:extLst>
          </p:cNvPr>
          <p:cNvSpPr/>
          <p:nvPr/>
        </p:nvSpPr>
        <p:spPr>
          <a:xfrm>
            <a:off x="10866218" y="5610225"/>
            <a:ext cx="1325782" cy="1247775"/>
          </a:xfrm>
          <a:prstGeom prst="triangle">
            <a:avLst/>
          </a:prstGeom>
          <a:solidFill>
            <a:srgbClr val="E5D0C5">
              <a:alpha val="50000"/>
            </a:srgbClr>
          </a:solidFill>
          <a:ln>
            <a:solidFill>
              <a:srgbClr val="D7B6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E0BD18F2-30E2-43A5-A265-D04BAE90D879}"/>
              </a:ext>
            </a:extLst>
          </p:cNvPr>
          <p:cNvSpPr/>
          <p:nvPr/>
        </p:nvSpPr>
        <p:spPr>
          <a:xfrm rot="10800000">
            <a:off x="10491800" y="5610225"/>
            <a:ext cx="1325782" cy="1276350"/>
          </a:xfrm>
          <a:prstGeom prst="triangle">
            <a:avLst/>
          </a:prstGeom>
          <a:solidFill>
            <a:srgbClr val="E5D0C5">
              <a:alpha val="50000"/>
            </a:srgbClr>
          </a:solidFill>
          <a:ln>
            <a:solidFill>
              <a:srgbClr val="D7B6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3533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 3">
            <a:extLst>
              <a:ext uri="{FF2B5EF4-FFF2-40B4-BE49-F238E27FC236}">
                <a16:creationId xmlns:a16="http://schemas.microsoft.com/office/drawing/2014/main" id="{C87812AC-23A4-4EB5-A707-31973E2841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873" y="3114286"/>
            <a:ext cx="10122830" cy="5228932"/>
          </a:xfrm>
          <a:prstGeom prst="rect">
            <a:avLst/>
          </a:prstGeom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EB54C1B4-DA42-4ECE-9567-B5CDDAE8DF8D}"/>
              </a:ext>
            </a:extLst>
          </p:cNvPr>
          <p:cNvSpPr/>
          <p:nvPr/>
        </p:nvSpPr>
        <p:spPr>
          <a:xfrm>
            <a:off x="17501" y="-26197"/>
            <a:ext cx="12325157" cy="3777784"/>
          </a:xfrm>
          <a:prstGeom prst="rect">
            <a:avLst/>
          </a:prstGeom>
          <a:solidFill>
            <a:srgbClr val="FD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78C42298-07C5-4222-96B4-D5832299889F}"/>
              </a:ext>
            </a:extLst>
          </p:cNvPr>
          <p:cNvSpPr/>
          <p:nvPr/>
        </p:nvSpPr>
        <p:spPr>
          <a:xfrm rot="16200000">
            <a:off x="9757559" y="1303910"/>
            <a:ext cx="3842772" cy="1284395"/>
          </a:xfrm>
          <a:prstGeom prst="triangle">
            <a:avLst>
              <a:gd name="adj" fmla="val 48893"/>
            </a:avLst>
          </a:prstGeom>
          <a:solidFill>
            <a:srgbClr val="F6E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E6CC5B6-32E2-4970-864F-0D9212E76FE5}"/>
              </a:ext>
            </a:extLst>
          </p:cNvPr>
          <p:cNvSpPr/>
          <p:nvPr/>
        </p:nvSpPr>
        <p:spPr>
          <a:xfrm flipV="1">
            <a:off x="-647629" y="3772086"/>
            <a:ext cx="3391322" cy="3085914"/>
          </a:xfrm>
          <a:custGeom>
            <a:avLst/>
            <a:gdLst>
              <a:gd name="connsiteX0" fmla="*/ 1700251 w 3391322"/>
              <a:gd name="connsiteY0" fmla="*/ 2954033 h 2954033"/>
              <a:gd name="connsiteX1" fmla="*/ 3391322 w 3391322"/>
              <a:gd name="connsiteY1" fmla="*/ 2954033 h 2954033"/>
              <a:gd name="connsiteX2" fmla="*/ 1700251 w 3391322"/>
              <a:gd name="connsiteY2" fmla="*/ 1 h 2954033"/>
              <a:gd name="connsiteX3" fmla="*/ 1700251 w 3391322"/>
              <a:gd name="connsiteY3" fmla="*/ 72771 h 2954033"/>
              <a:gd name="connsiteX4" fmla="*/ 1689832 w 3391322"/>
              <a:gd name="connsiteY4" fmla="*/ 0 h 2954033"/>
              <a:gd name="connsiteX5" fmla="*/ 0 w 3391322"/>
              <a:gd name="connsiteY5" fmla="*/ 0 h 2954033"/>
              <a:gd name="connsiteX6" fmla="*/ 0 w 3391322"/>
              <a:gd name="connsiteY6" fmla="*/ 2950648 h 2954033"/>
              <a:gd name="connsiteX7" fmla="*/ 1700251 w 3391322"/>
              <a:gd name="connsiteY7" fmla="*/ 2950648 h 295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91322" h="2954033">
                <a:moveTo>
                  <a:pt x="1700251" y="2954033"/>
                </a:moveTo>
                <a:lnTo>
                  <a:pt x="3391322" y="2954033"/>
                </a:lnTo>
                <a:lnTo>
                  <a:pt x="1700251" y="1"/>
                </a:lnTo>
                <a:lnTo>
                  <a:pt x="1700251" y="72771"/>
                </a:lnTo>
                <a:lnTo>
                  <a:pt x="1689832" y="0"/>
                </a:lnTo>
                <a:lnTo>
                  <a:pt x="0" y="0"/>
                </a:lnTo>
                <a:lnTo>
                  <a:pt x="0" y="2950648"/>
                </a:lnTo>
                <a:lnTo>
                  <a:pt x="1700251" y="2950648"/>
                </a:lnTo>
                <a:close/>
              </a:path>
            </a:pathLst>
          </a:custGeom>
          <a:solidFill>
            <a:srgbClr val="F6E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CE2CFCA-3DE1-4027-958E-194428FBEE55}"/>
              </a:ext>
            </a:extLst>
          </p:cNvPr>
          <p:cNvSpPr/>
          <p:nvPr/>
        </p:nvSpPr>
        <p:spPr>
          <a:xfrm>
            <a:off x="9703259" y="-18001"/>
            <a:ext cx="2681465" cy="5874048"/>
          </a:xfrm>
          <a:custGeom>
            <a:avLst/>
            <a:gdLst>
              <a:gd name="connsiteX0" fmla="*/ 2601686 w 2634343"/>
              <a:gd name="connsiteY0" fmla="*/ 0 h 5834743"/>
              <a:gd name="connsiteX1" fmla="*/ 1578429 w 2634343"/>
              <a:gd name="connsiteY1" fmla="*/ 10886 h 5834743"/>
              <a:gd name="connsiteX2" fmla="*/ 10886 w 2634343"/>
              <a:gd name="connsiteY2" fmla="*/ 2939143 h 5834743"/>
              <a:gd name="connsiteX3" fmla="*/ 533400 w 2634343"/>
              <a:gd name="connsiteY3" fmla="*/ 3929743 h 5834743"/>
              <a:gd name="connsiteX4" fmla="*/ 0 w 2634343"/>
              <a:gd name="connsiteY4" fmla="*/ 4887686 h 5834743"/>
              <a:gd name="connsiteX5" fmla="*/ 544286 w 2634343"/>
              <a:gd name="connsiteY5" fmla="*/ 5812972 h 5834743"/>
              <a:gd name="connsiteX6" fmla="*/ 1578429 w 2634343"/>
              <a:gd name="connsiteY6" fmla="*/ 3929743 h 5834743"/>
              <a:gd name="connsiteX7" fmla="*/ 2623457 w 2634343"/>
              <a:gd name="connsiteY7" fmla="*/ 5834743 h 5834743"/>
              <a:gd name="connsiteX8" fmla="*/ 2634343 w 2634343"/>
              <a:gd name="connsiteY8" fmla="*/ 3907972 h 5834743"/>
              <a:gd name="connsiteX9" fmla="*/ 1556657 w 2634343"/>
              <a:gd name="connsiteY9" fmla="*/ 1937657 h 5834743"/>
              <a:gd name="connsiteX10" fmla="*/ 2601686 w 2634343"/>
              <a:gd name="connsiteY10" fmla="*/ 0 h 583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34343" h="5834743">
                <a:moveTo>
                  <a:pt x="2601686" y="0"/>
                </a:moveTo>
                <a:lnTo>
                  <a:pt x="1578429" y="10886"/>
                </a:lnTo>
                <a:lnTo>
                  <a:pt x="10886" y="2939143"/>
                </a:lnTo>
                <a:lnTo>
                  <a:pt x="533400" y="3929743"/>
                </a:lnTo>
                <a:lnTo>
                  <a:pt x="0" y="4887686"/>
                </a:lnTo>
                <a:lnTo>
                  <a:pt x="544286" y="5812972"/>
                </a:lnTo>
                <a:lnTo>
                  <a:pt x="1578429" y="3929743"/>
                </a:lnTo>
                <a:lnTo>
                  <a:pt x="2623457" y="5834743"/>
                </a:lnTo>
                <a:cubicBezTo>
                  <a:pt x="2627086" y="5192486"/>
                  <a:pt x="2630714" y="4550229"/>
                  <a:pt x="2634343" y="3907972"/>
                </a:cubicBezTo>
                <a:lnTo>
                  <a:pt x="1556657" y="1937657"/>
                </a:lnTo>
                <a:lnTo>
                  <a:pt x="2601686" y="0"/>
                </a:lnTo>
                <a:close/>
              </a:path>
            </a:pathLst>
          </a:custGeom>
          <a:solidFill>
            <a:srgbClr val="E5D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BC00B38-AAE4-45AA-8C4B-943A90FA9579}"/>
              </a:ext>
            </a:extLst>
          </p:cNvPr>
          <p:cNvGrpSpPr/>
          <p:nvPr/>
        </p:nvGrpSpPr>
        <p:grpSpPr>
          <a:xfrm>
            <a:off x="8598712" y="3897913"/>
            <a:ext cx="2714502" cy="2940005"/>
            <a:chOff x="7410462" y="3929664"/>
            <a:chExt cx="2714502" cy="2940005"/>
          </a:xfrm>
        </p:grpSpPr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A9C99670-06A9-4ECF-9190-5824AF575B30}"/>
                </a:ext>
              </a:extLst>
            </p:cNvPr>
            <p:cNvSpPr/>
            <p:nvPr/>
          </p:nvSpPr>
          <p:spPr>
            <a:xfrm>
              <a:off x="8519455" y="3929664"/>
              <a:ext cx="1113246" cy="977005"/>
            </a:xfrm>
            <a:prstGeom prst="triangle">
              <a:avLst/>
            </a:prstGeom>
            <a:solidFill>
              <a:srgbClr val="E5D0C5">
                <a:alpha val="50000"/>
              </a:srgbClr>
            </a:solidFill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636A5B6C-87F2-4267-B071-812588164C96}"/>
                </a:ext>
              </a:extLst>
            </p:cNvPr>
            <p:cNvSpPr/>
            <p:nvPr/>
          </p:nvSpPr>
          <p:spPr>
            <a:xfrm>
              <a:off x="7410462" y="5883579"/>
              <a:ext cx="1113246" cy="977005"/>
            </a:xfrm>
            <a:prstGeom prst="triangle">
              <a:avLst/>
            </a:prstGeom>
            <a:solidFill>
              <a:srgbClr val="E5D0C5">
                <a:alpha val="50000"/>
              </a:srgbClr>
            </a:solidFill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5C7386A6-D237-4294-B5D8-5C6953B92DD5}"/>
                </a:ext>
              </a:extLst>
            </p:cNvPr>
            <p:cNvSpPr/>
            <p:nvPr/>
          </p:nvSpPr>
          <p:spPr>
            <a:xfrm>
              <a:off x="7966622" y="4921876"/>
              <a:ext cx="1113246" cy="977005"/>
            </a:xfrm>
            <a:prstGeom prst="triangle">
              <a:avLst/>
            </a:prstGeom>
            <a:solidFill>
              <a:srgbClr val="E5D0C5">
                <a:alpha val="50000"/>
              </a:srgbClr>
            </a:solidFill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id="{9088D725-5BDD-4189-B299-21B29C2F8251}"/>
                </a:ext>
              </a:extLst>
            </p:cNvPr>
            <p:cNvSpPr/>
            <p:nvPr/>
          </p:nvSpPr>
          <p:spPr>
            <a:xfrm rot="10800000">
              <a:off x="8525851" y="4913171"/>
              <a:ext cx="1113246" cy="977005"/>
            </a:xfrm>
            <a:prstGeom prst="triangle">
              <a:avLst/>
            </a:prstGeom>
            <a:solidFill>
              <a:srgbClr val="E5D0C5">
                <a:alpha val="50000"/>
              </a:srgbClr>
            </a:solidFill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等腰三角形 15">
              <a:extLst>
                <a:ext uri="{FF2B5EF4-FFF2-40B4-BE49-F238E27FC236}">
                  <a16:creationId xmlns:a16="http://schemas.microsoft.com/office/drawing/2014/main" id="{4194ACA3-BAF5-4BDD-9C7C-064B2165DA60}"/>
                </a:ext>
              </a:extLst>
            </p:cNvPr>
            <p:cNvSpPr/>
            <p:nvPr/>
          </p:nvSpPr>
          <p:spPr>
            <a:xfrm rot="10800000">
              <a:off x="7970611" y="5892664"/>
              <a:ext cx="1113246" cy="977005"/>
            </a:xfrm>
            <a:prstGeom prst="triangle">
              <a:avLst/>
            </a:prstGeom>
            <a:solidFill>
              <a:srgbClr val="E5D0C5">
                <a:alpha val="50000"/>
              </a:srgbClr>
            </a:solidFill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id="{0AAA08AE-FD7A-4BB8-A431-6DFB2528965D}"/>
                </a:ext>
              </a:extLst>
            </p:cNvPr>
            <p:cNvSpPr/>
            <p:nvPr/>
          </p:nvSpPr>
          <p:spPr>
            <a:xfrm rot="10800000">
              <a:off x="9011718" y="5887941"/>
              <a:ext cx="1113246" cy="977005"/>
            </a:xfrm>
            <a:prstGeom prst="triangle">
              <a:avLst/>
            </a:prstGeom>
            <a:solidFill>
              <a:srgbClr val="E5D0C5">
                <a:alpha val="50000"/>
              </a:srgbClr>
            </a:solidFill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39777BB2-AC8B-4239-87A9-3BD29B00FA61}"/>
              </a:ext>
            </a:extLst>
          </p:cNvPr>
          <p:cNvSpPr/>
          <p:nvPr/>
        </p:nvSpPr>
        <p:spPr>
          <a:xfrm>
            <a:off x="9718175" y="3924241"/>
            <a:ext cx="2670974" cy="2915099"/>
          </a:xfrm>
          <a:custGeom>
            <a:avLst/>
            <a:gdLst>
              <a:gd name="connsiteX0" fmla="*/ 1569492 w 2634018"/>
              <a:gd name="connsiteY0" fmla="*/ 0 h 2866030"/>
              <a:gd name="connsiteX1" fmla="*/ 0 w 2634018"/>
              <a:gd name="connsiteY1" fmla="*/ 2852382 h 2866030"/>
              <a:gd name="connsiteX2" fmla="*/ 2634018 w 2634018"/>
              <a:gd name="connsiteY2" fmla="*/ 2866030 h 2866030"/>
              <a:gd name="connsiteX3" fmla="*/ 2606722 w 2634018"/>
              <a:gd name="connsiteY3" fmla="*/ 1856096 h 2866030"/>
              <a:gd name="connsiteX4" fmla="*/ 1569492 w 2634018"/>
              <a:gd name="connsiteY4" fmla="*/ 0 h 2866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34018" h="2866030">
                <a:moveTo>
                  <a:pt x="1569492" y="0"/>
                </a:moveTo>
                <a:lnTo>
                  <a:pt x="0" y="2852382"/>
                </a:lnTo>
                <a:lnTo>
                  <a:pt x="2634018" y="2866030"/>
                </a:lnTo>
                <a:lnTo>
                  <a:pt x="2606722" y="1856096"/>
                </a:lnTo>
                <a:lnTo>
                  <a:pt x="1569492" y="0"/>
                </a:lnTo>
                <a:close/>
              </a:path>
            </a:pathLst>
          </a:custGeom>
          <a:solidFill>
            <a:srgbClr val="D7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D844966-F1D5-4EA8-81CD-3D158CE933AC}"/>
              </a:ext>
            </a:extLst>
          </p:cNvPr>
          <p:cNvGrpSpPr/>
          <p:nvPr/>
        </p:nvGrpSpPr>
        <p:grpSpPr>
          <a:xfrm>
            <a:off x="10293529" y="4881143"/>
            <a:ext cx="1549439" cy="1904969"/>
            <a:chOff x="10194111" y="4906369"/>
            <a:chExt cx="1457920" cy="1973695"/>
          </a:xfrm>
        </p:grpSpPr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id="{35A0BF61-B370-454A-8370-6337DC84EF20}"/>
                </a:ext>
              </a:extLst>
            </p:cNvPr>
            <p:cNvSpPr/>
            <p:nvPr/>
          </p:nvSpPr>
          <p:spPr>
            <a:xfrm rot="10800000">
              <a:off x="10194111" y="5906542"/>
              <a:ext cx="986890" cy="97352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id="{B7C7A645-A219-4AC7-A6B1-E8A1E0957E01}"/>
                </a:ext>
              </a:extLst>
            </p:cNvPr>
            <p:cNvSpPr/>
            <p:nvPr/>
          </p:nvSpPr>
          <p:spPr>
            <a:xfrm rot="10800000">
              <a:off x="10681132" y="4906369"/>
              <a:ext cx="970899" cy="952366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FEEFE73-7A87-48F3-9D4F-A6C35734AFF8}"/>
              </a:ext>
            </a:extLst>
          </p:cNvPr>
          <p:cNvGrpSpPr/>
          <p:nvPr/>
        </p:nvGrpSpPr>
        <p:grpSpPr>
          <a:xfrm flipH="1">
            <a:off x="1405355" y="-8813"/>
            <a:ext cx="1226771" cy="1273272"/>
            <a:chOff x="9840460" y="5881347"/>
            <a:chExt cx="1824807" cy="973522"/>
          </a:xfrm>
        </p:grpSpPr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id="{D10B08C6-18E4-496D-993D-6234649E43B0}"/>
                </a:ext>
              </a:extLst>
            </p:cNvPr>
            <p:cNvSpPr/>
            <p:nvPr/>
          </p:nvSpPr>
          <p:spPr>
            <a:xfrm rot="10800000">
              <a:off x="9840460" y="5881347"/>
              <a:ext cx="986890" cy="973522"/>
            </a:xfrm>
            <a:prstGeom prst="triangle">
              <a:avLst/>
            </a:prstGeom>
            <a:noFill/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6201A76C-2867-48CE-845F-CBE2EFF7A72A}"/>
                </a:ext>
              </a:extLst>
            </p:cNvPr>
            <p:cNvSpPr/>
            <p:nvPr/>
          </p:nvSpPr>
          <p:spPr>
            <a:xfrm rot="10800000" flipV="1">
              <a:off x="10694368" y="5902503"/>
              <a:ext cx="970899" cy="952366"/>
            </a:xfrm>
            <a:prstGeom prst="triangle">
              <a:avLst/>
            </a:prstGeom>
            <a:noFill/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75CD19BC-06B7-4E3E-B9C7-47BDE06B24E3}"/>
              </a:ext>
            </a:extLst>
          </p:cNvPr>
          <p:cNvSpPr/>
          <p:nvPr/>
        </p:nvSpPr>
        <p:spPr>
          <a:xfrm>
            <a:off x="-451255" y="-5698"/>
            <a:ext cx="1929964" cy="1282463"/>
          </a:xfrm>
          <a:prstGeom prst="parallelogram">
            <a:avLst/>
          </a:prstGeom>
          <a:solidFill>
            <a:srgbClr val="F2E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11C9B1A-65D2-4F58-AE0C-7F60FAFDDCC1}"/>
              </a:ext>
            </a:extLst>
          </p:cNvPr>
          <p:cNvSpPr/>
          <p:nvPr/>
        </p:nvSpPr>
        <p:spPr>
          <a:xfrm>
            <a:off x="-90252" y="105511"/>
            <a:ext cx="1315146" cy="1171254"/>
          </a:xfrm>
          <a:prstGeom prst="ellipse">
            <a:avLst/>
          </a:prstGeom>
          <a:blipFill dpi="0"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E10CC8-429C-4BBA-A51C-5BD9ECADC229}"/>
              </a:ext>
            </a:extLst>
          </p:cNvPr>
          <p:cNvSpPr txBox="1"/>
          <p:nvPr/>
        </p:nvSpPr>
        <p:spPr>
          <a:xfrm>
            <a:off x="3415004" y="1811027"/>
            <a:ext cx="48643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rgbClr val="D7B6A5"/>
                </a:solidFill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1053461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5687436B-DF2E-48B4-9141-55C21B2006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253" y="3752944"/>
            <a:ext cx="3916790" cy="3099707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2F9E548-2F19-41F0-8FBB-6B4246A9AE81}"/>
              </a:ext>
            </a:extLst>
          </p:cNvPr>
          <p:cNvSpPr/>
          <p:nvPr/>
        </p:nvSpPr>
        <p:spPr>
          <a:xfrm>
            <a:off x="7358944" y="-24034"/>
            <a:ext cx="4916384" cy="6958941"/>
          </a:xfrm>
          <a:custGeom>
            <a:avLst/>
            <a:gdLst>
              <a:gd name="connsiteX0" fmla="*/ 0 w 4916384"/>
              <a:gd name="connsiteY0" fmla="*/ 35626 h 6899564"/>
              <a:gd name="connsiteX1" fmla="*/ 166255 w 4916384"/>
              <a:gd name="connsiteY1" fmla="*/ 1520042 h 6899564"/>
              <a:gd name="connsiteX2" fmla="*/ 2968831 w 4916384"/>
              <a:gd name="connsiteY2" fmla="*/ 6899564 h 6899564"/>
              <a:gd name="connsiteX3" fmla="*/ 4916384 w 4916384"/>
              <a:gd name="connsiteY3" fmla="*/ 6899564 h 6899564"/>
              <a:gd name="connsiteX4" fmla="*/ 4904509 w 4916384"/>
              <a:gd name="connsiteY4" fmla="*/ 0 h 6899564"/>
              <a:gd name="connsiteX5" fmla="*/ 0 w 4916384"/>
              <a:gd name="connsiteY5" fmla="*/ 35626 h 6899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16384" h="6899564">
                <a:moveTo>
                  <a:pt x="0" y="35626"/>
                </a:moveTo>
                <a:lnTo>
                  <a:pt x="166255" y="1520042"/>
                </a:lnTo>
                <a:lnTo>
                  <a:pt x="2968831" y="6899564"/>
                </a:lnTo>
                <a:lnTo>
                  <a:pt x="4916384" y="6899564"/>
                </a:lnTo>
                <a:cubicBezTo>
                  <a:pt x="4912426" y="4599709"/>
                  <a:pt x="4908467" y="2299855"/>
                  <a:pt x="4904509" y="0"/>
                </a:cubicBezTo>
                <a:lnTo>
                  <a:pt x="0" y="35626"/>
                </a:lnTo>
                <a:close/>
              </a:path>
            </a:pathLst>
          </a:custGeom>
          <a:solidFill>
            <a:srgbClr val="D7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A370166-A399-4749-BCB8-835E67D06106}"/>
              </a:ext>
            </a:extLst>
          </p:cNvPr>
          <p:cNvSpPr/>
          <p:nvPr/>
        </p:nvSpPr>
        <p:spPr>
          <a:xfrm>
            <a:off x="0" y="0"/>
            <a:ext cx="10652167" cy="6923315"/>
          </a:xfrm>
          <a:custGeom>
            <a:avLst/>
            <a:gdLst>
              <a:gd name="connsiteX0" fmla="*/ 0 w 10652167"/>
              <a:gd name="connsiteY0" fmla="*/ 6923315 h 6923315"/>
              <a:gd name="connsiteX1" fmla="*/ 6412676 w 10652167"/>
              <a:gd name="connsiteY1" fmla="*/ 6899564 h 6923315"/>
              <a:gd name="connsiteX2" fmla="*/ 7445829 w 10652167"/>
              <a:gd name="connsiteY2" fmla="*/ 4963886 h 6923315"/>
              <a:gd name="connsiteX3" fmla="*/ 6923315 w 10652167"/>
              <a:gd name="connsiteY3" fmla="*/ 3954483 h 6923315"/>
              <a:gd name="connsiteX4" fmla="*/ 8003969 w 10652167"/>
              <a:gd name="connsiteY4" fmla="*/ 3942608 h 6923315"/>
              <a:gd name="connsiteX5" fmla="*/ 9559637 w 10652167"/>
              <a:gd name="connsiteY5" fmla="*/ 6887689 h 6923315"/>
              <a:gd name="connsiteX6" fmla="*/ 10652167 w 10652167"/>
              <a:gd name="connsiteY6" fmla="*/ 6899564 h 6923315"/>
              <a:gd name="connsiteX7" fmla="*/ 7433954 w 10652167"/>
              <a:gd name="connsiteY7" fmla="*/ 961902 h 6923315"/>
              <a:gd name="connsiteX8" fmla="*/ 7944593 w 10652167"/>
              <a:gd name="connsiteY8" fmla="*/ 11876 h 6923315"/>
              <a:gd name="connsiteX9" fmla="*/ 11876 w 10652167"/>
              <a:gd name="connsiteY9" fmla="*/ 0 h 6923315"/>
              <a:gd name="connsiteX10" fmla="*/ 0 w 10652167"/>
              <a:gd name="connsiteY10" fmla="*/ 6923315 h 6923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52167" h="6923315">
                <a:moveTo>
                  <a:pt x="0" y="6923315"/>
                </a:moveTo>
                <a:lnTo>
                  <a:pt x="6412676" y="6899564"/>
                </a:lnTo>
                <a:lnTo>
                  <a:pt x="7445829" y="4963886"/>
                </a:lnTo>
                <a:lnTo>
                  <a:pt x="6923315" y="3954483"/>
                </a:lnTo>
                <a:lnTo>
                  <a:pt x="8003969" y="3942608"/>
                </a:lnTo>
                <a:lnTo>
                  <a:pt x="9559637" y="6887689"/>
                </a:lnTo>
                <a:lnTo>
                  <a:pt x="10652167" y="6899564"/>
                </a:lnTo>
                <a:lnTo>
                  <a:pt x="7433954" y="961902"/>
                </a:lnTo>
                <a:lnTo>
                  <a:pt x="7944593" y="11876"/>
                </a:lnTo>
                <a:lnTo>
                  <a:pt x="11876" y="0"/>
                </a:lnTo>
                <a:cubicBezTo>
                  <a:pt x="15834" y="2299855"/>
                  <a:pt x="19793" y="4599709"/>
                  <a:pt x="0" y="6923315"/>
                </a:cubicBezTo>
                <a:close/>
              </a:path>
            </a:pathLst>
          </a:custGeom>
          <a:solidFill>
            <a:srgbClr val="FD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ABF3254-C5F7-4AE5-B7A2-BCA41F26D855}"/>
              </a:ext>
            </a:extLst>
          </p:cNvPr>
          <p:cNvSpPr/>
          <p:nvPr/>
        </p:nvSpPr>
        <p:spPr>
          <a:xfrm>
            <a:off x="7429995" y="911431"/>
            <a:ext cx="4762005" cy="4845132"/>
          </a:xfrm>
          <a:custGeom>
            <a:avLst/>
            <a:gdLst>
              <a:gd name="connsiteX0" fmla="*/ 0 w 4762005"/>
              <a:gd name="connsiteY0" fmla="*/ 0 h 4845132"/>
              <a:gd name="connsiteX1" fmla="*/ 4762005 w 4762005"/>
              <a:gd name="connsiteY1" fmla="*/ 0 h 4845132"/>
              <a:gd name="connsiteX2" fmla="*/ 4762005 w 4762005"/>
              <a:gd name="connsiteY2" fmla="*/ 938150 h 4845132"/>
              <a:gd name="connsiteX3" fmla="*/ 2636322 w 4762005"/>
              <a:gd name="connsiteY3" fmla="*/ 4845132 h 4845132"/>
              <a:gd name="connsiteX4" fmla="*/ 0 w 4762005"/>
              <a:gd name="connsiteY4" fmla="*/ 0 h 4845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2005" h="4845132">
                <a:moveTo>
                  <a:pt x="0" y="0"/>
                </a:moveTo>
                <a:lnTo>
                  <a:pt x="4762005" y="0"/>
                </a:lnTo>
                <a:lnTo>
                  <a:pt x="4762005" y="938150"/>
                </a:lnTo>
                <a:lnTo>
                  <a:pt x="2636322" y="484513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17000" t="-38000" r="-45000"/>
            </a:stretch>
          </a:blipFill>
          <a:ln w="76200">
            <a:solidFill>
              <a:srgbClr val="C39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BACE7D88-740F-4843-A91A-AB9CA8E0D815}"/>
              </a:ext>
            </a:extLst>
          </p:cNvPr>
          <p:cNvSpPr/>
          <p:nvPr/>
        </p:nvSpPr>
        <p:spPr>
          <a:xfrm>
            <a:off x="601682" y="0"/>
            <a:ext cx="1876301" cy="2149435"/>
          </a:xfrm>
          <a:prstGeom prst="triangle">
            <a:avLst/>
          </a:prstGeom>
          <a:noFill/>
          <a:ln w="57150">
            <a:solidFill>
              <a:srgbClr val="C39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id="{3BC456A5-FBE6-4E69-B048-4CC5B50EC386}"/>
              </a:ext>
            </a:extLst>
          </p:cNvPr>
          <p:cNvSpPr/>
          <p:nvPr/>
        </p:nvSpPr>
        <p:spPr>
          <a:xfrm>
            <a:off x="83127" y="-71252"/>
            <a:ext cx="2232561" cy="2019761"/>
          </a:xfrm>
          <a:prstGeom prst="triangle">
            <a:avLst/>
          </a:prstGeom>
          <a:solidFill>
            <a:srgbClr val="F6EFEB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E5D8D96-7889-4007-BE60-2E8A965F50ED}"/>
              </a:ext>
            </a:extLst>
          </p:cNvPr>
          <p:cNvGrpSpPr/>
          <p:nvPr/>
        </p:nvGrpSpPr>
        <p:grpSpPr>
          <a:xfrm>
            <a:off x="5468806" y="3032104"/>
            <a:ext cx="4589972" cy="3838337"/>
            <a:chOff x="5468806" y="3032104"/>
            <a:chExt cx="4589972" cy="3838337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7487B528-31B7-4CCA-BA1D-9592B9E0B7F9}"/>
                </a:ext>
              </a:extLst>
            </p:cNvPr>
            <p:cNvGrpSpPr/>
            <p:nvPr/>
          </p:nvGrpSpPr>
          <p:grpSpPr>
            <a:xfrm>
              <a:off x="5468806" y="4920852"/>
              <a:ext cx="1963508" cy="1937148"/>
              <a:chOff x="5468806" y="4920852"/>
              <a:chExt cx="1963508" cy="1937148"/>
            </a:xfrm>
          </p:grpSpPr>
          <p:sp>
            <p:nvSpPr>
              <p:cNvPr id="14" name="等腰三角形 13">
                <a:extLst>
                  <a:ext uri="{FF2B5EF4-FFF2-40B4-BE49-F238E27FC236}">
                    <a16:creationId xmlns:a16="http://schemas.microsoft.com/office/drawing/2014/main" id="{837E9BFF-38A5-444B-A6EA-95A8AD428EC4}"/>
                  </a:ext>
                </a:extLst>
              </p:cNvPr>
              <p:cNvSpPr/>
              <p:nvPr/>
            </p:nvSpPr>
            <p:spPr>
              <a:xfrm rot="10800000">
                <a:off x="5948037" y="5884478"/>
                <a:ext cx="986890" cy="973522"/>
              </a:xfrm>
              <a:prstGeom prst="triangle">
                <a:avLst/>
              </a:prstGeom>
              <a:noFill/>
              <a:ln>
                <a:solidFill>
                  <a:srgbClr val="D7B6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等腰三角形 14">
                <a:extLst>
                  <a:ext uri="{FF2B5EF4-FFF2-40B4-BE49-F238E27FC236}">
                    <a16:creationId xmlns:a16="http://schemas.microsoft.com/office/drawing/2014/main" id="{6BF71764-DE22-4228-8215-F24CA382E091}"/>
                  </a:ext>
                </a:extLst>
              </p:cNvPr>
              <p:cNvSpPr/>
              <p:nvPr/>
            </p:nvSpPr>
            <p:spPr>
              <a:xfrm rot="10800000" flipV="1">
                <a:off x="5468806" y="5895056"/>
                <a:ext cx="970899" cy="952366"/>
              </a:xfrm>
              <a:prstGeom prst="triangle">
                <a:avLst/>
              </a:prstGeom>
              <a:noFill/>
              <a:ln>
                <a:solidFill>
                  <a:srgbClr val="D7B6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等腰三角形 15">
                <a:extLst>
                  <a:ext uri="{FF2B5EF4-FFF2-40B4-BE49-F238E27FC236}">
                    <a16:creationId xmlns:a16="http://schemas.microsoft.com/office/drawing/2014/main" id="{E302A673-4D60-46D1-A0D5-E697B7C1A4D3}"/>
                  </a:ext>
                </a:extLst>
              </p:cNvPr>
              <p:cNvSpPr/>
              <p:nvPr/>
            </p:nvSpPr>
            <p:spPr>
              <a:xfrm rot="10800000" flipV="1">
                <a:off x="5960475" y="4924878"/>
                <a:ext cx="970899" cy="952366"/>
              </a:xfrm>
              <a:prstGeom prst="triangle">
                <a:avLst/>
              </a:prstGeom>
              <a:noFill/>
              <a:ln>
                <a:solidFill>
                  <a:srgbClr val="D7B6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等腰三角形 20">
                <a:extLst>
                  <a:ext uri="{FF2B5EF4-FFF2-40B4-BE49-F238E27FC236}">
                    <a16:creationId xmlns:a16="http://schemas.microsoft.com/office/drawing/2014/main" id="{EA973C81-BD2B-4296-92CB-2860B99BCE60}"/>
                  </a:ext>
                </a:extLst>
              </p:cNvPr>
              <p:cNvSpPr/>
              <p:nvPr/>
            </p:nvSpPr>
            <p:spPr>
              <a:xfrm rot="10800000">
                <a:off x="6445424" y="4920852"/>
                <a:ext cx="986890" cy="973522"/>
              </a:xfrm>
              <a:prstGeom prst="triangle">
                <a:avLst/>
              </a:prstGeom>
              <a:noFill/>
              <a:ln>
                <a:solidFill>
                  <a:srgbClr val="D7B6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id="{5F66239B-E531-471E-B2E5-F72ACE96D55E}"/>
                </a:ext>
              </a:extLst>
            </p:cNvPr>
            <p:cNvSpPr/>
            <p:nvPr/>
          </p:nvSpPr>
          <p:spPr>
            <a:xfrm rot="10800000" flipV="1">
              <a:off x="6446232" y="3961017"/>
              <a:ext cx="970899" cy="951422"/>
            </a:xfrm>
            <a:prstGeom prst="triangle">
              <a:avLst/>
            </a:prstGeom>
            <a:noFill/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807F5035-D135-4891-B81C-84287332871F}"/>
                </a:ext>
              </a:extLst>
            </p:cNvPr>
            <p:cNvSpPr/>
            <p:nvPr/>
          </p:nvSpPr>
          <p:spPr>
            <a:xfrm flipV="1">
              <a:off x="9042778" y="5959009"/>
              <a:ext cx="1016000" cy="911432"/>
            </a:xfrm>
            <a:prstGeom prst="triangle">
              <a:avLst/>
            </a:prstGeom>
            <a:noFill/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id="{9582FC8C-4A93-46BA-96FE-EB1B72D0FF3B}"/>
                </a:ext>
              </a:extLst>
            </p:cNvPr>
            <p:cNvSpPr/>
            <p:nvPr/>
          </p:nvSpPr>
          <p:spPr>
            <a:xfrm flipV="1">
              <a:off x="8542272" y="5010256"/>
              <a:ext cx="1016000" cy="911432"/>
            </a:xfrm>
            <a:prstGeom prst="triangle">
              <a:avLst/>
            </a:prstGeom>
            <a:noFill/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27E4489D-F444-4CCD-9C5A-B628F2578B70}"/>
                </a:ext>
              </a:extLst>
            </p:cNvPr>
            <p:cNvSpPr/>
            <p:nvPr/>
          </p:nvSpPr>
          <p:spPr>
            <a:xfrm flipV="1">
              <a:off x="8035547" y="4041089"/>
              <a:ext cx="1016000" cy="911432"/>
            </a:xfrm>
            <a:prstGeom prst="triangle">
              <a:avLst>
                <a:gd name="adj" fmla="val 48831"/>
              </a:avLst>
            </a:prstGeom>
            <a:noFill/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:a16="http://schemas.microsoft.com/office/drawing/2014/main" id="{26E879B6-3B85-4EC4-8EDC-9B7169BCD5E8}"/>
                </a:ext>
              </a:extLst>
            </p:cNvPr>
            <p:cNvSpPr/>
            <p:nvPr/>
          </p:nvSpPr>
          <p:spPr>
            <a:xfrm rot="10800000" flipV="1">
              <a:off x="6934979" y="3038324"/>
              <a:ext cx="1016000" cy="911433"/>
            </a:xfrm>
            <a:prstGeom prst="triangle">
              <a:avLst>
                <a:gd name="adj" fmla="val 48831"/>
              </a:avLst>
            </a:prstGeom>
            <a:noFill/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等腰三角形 27">
              <a:extLst>
                <a:ext uri="{FF2B5EF4-FFF2-40B4-BE49-F238E27FC236}">
                  <a16:creationId xmlns:a16="http://schemas.microsoft.com/office/drawing/2014/main" id="{4929D3EB-EEF4-4624-AED3-4018938B86A2}"/>
                </a:ext>
              </a:extLst>
            </p:cNvPr>
            <p:cNvSpPr/>
            <p:nvPr/>
          </p:nvSpPr>
          <p:spPr>
            <a:xfrm flipV="1">
              <a:off x="7448988" y="3032104"/>
              <a:ext cx="1016000" cy="911432"/>
            </a:xfrm>
            <a:prstGeom prst="triangle">
              <a:avLst>
                <a:gd name="adj" fmla="val 48831"/>
              </a:avLst>
            </a:prstGeom>
            <a:noFill/>
            <a:ln>
              <a:solidFill>
                <a:srgbClr val="D7B6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0C52BEE9-564E-4C07-B345-A817C1B638F0}"/>
              </a:ext>
            </a:extLst>
          </p:cNvPr>
          <p:cNvSpPr txBox="1"/>
          <p:nvPr/>
        </p:nvSpPr>
        <p:spPr>
          <a:xfrm>
            <a:off x="4177564" y="403718"/>
            <a:ext cx="21408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C390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9E00DEF-32DA-4ED4-99CC-3D2611C87310}"/>
              </a:ext>
            </a:extLst>
          </p:cNvPr>
          <p:cNvSpPr txBox="1"/>
          <p:nvPr/>
        </p:nvSpPr>
        <p:spPr>
          <a:xfrm>
            <a:off x="3128545" y="1948509"/>
            <a:ext cx="3893082" cy="584775"/>
          </a:xfrm>
          <a:prstGeom prst="rect">
            <a:avLst/>
          </a:prstGeom>
          <a:noFill/>
          <a:ln>
            <a:solidFill>
              <a:srgbClr val="C39077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C39077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请输入您需要的主题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1BB3BBE-FA29-44D1-A3F2-200D00D34353}"/>
              </a:ext>
            </a:extLst>
          </p:cNvPr>
          <p:cNvSpPr txBox="1"/>
          <p:nvPr/>
        </p:nvSpPr>
        <p:spPr>
          <a:xfrm>
            <a:off x="2437841" y="3135769"/>
            <a:ext cx="3893082" cy="584775"/>
          </a:xfrm>
          <a:prstGeom prst="rect">
            <a:avLst/>
          </a:prstGeom>
          <a:noFill/>
          <a:ln>
            <a:solidFill>
              <a:srgbClr val="C39077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C39077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dirty="0"/>
              <a:t>请输入您需要的</a:t>
            </a:r>
            <a:r>
              <a:rPr lang="zh-CN" altLang="en-US" sz="3200" dirty="0">
                <a:solidFill>
                  <a:srgbClr val="C39077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主题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ACA038D-7ABC-4A95-927A-7B75FA2B5A20}"/>
              </a:ext>
            </a:extLst>
          </p:cNvPr>
          <p:cNvSpPr txBox="1"/>
          <p:nvPr/>
        </p:nvSpPr>
        <p:spPr>
          <a:xfrm>
            <a:off x="1809421" y="4323029"/>
            <a:ext cx="3893082" cy="584775"/>
          </a:xfrm>
          <a:prstGeom prst="rect">
            <a:avLst/>
          </a:prstGeom>
          <a:noFill/>
          <a:ln>
            <a:solidFill>
              <a:srgbClr val="C39077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C39077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dirty="0"/>
              <a:t>请输入您需要的</a:t>
            </a:r>
            <a:r>
              <a:rPr lang="zh-CN" altLang="en-US" sz="3200" dirty="0">
                <a:solidFill>
                  <a:srgbClr val="C39077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主题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3B8586D-FD28-43BA-9EBE-58CA882DD549}"/>
              </a:ext>
            </a:extLst>
          </p:cNvPr>
          <p:cNvSpPr txBox="1"/>
          <p:nvPr/>
        </p:nvSpPr>
        <p:spPr>
          <a:xfrm>
            <a:off x="1059973" y="5510289"/>
            <a:ext cx="3893082" cy="584775"/>
          </a:xfrm>
          <a:prstGeom prst="rect">
            <a:avLst/>
          </a:prstGeom>
          <a:noFill/>
          <a:ln>
            <a:solidFill>
              <a:srgbClr val="C39077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C39077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dirty="0"/>
              <a:t>请输入您需要的</a:t>
            </a:r>
            <a:r>
              <a:rPr lang="zh-CN" altLang="en-US" sz="3200" dirty="0">
                <a:solidFill>
                  <a:srgbClr val="C39077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主题</a:t>
            </a:r>
            <a:endParaRPr lang="zh-CN" altLang="en-US" dirty="0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E380402B-5964-4D0E-B53F-C23B11510A2F}"/>
              </a:ext>
            </a:extLst>
          </p:cNvPr>
          <p:cNvSpPr/>
          <p:nvPr/>
        </p:nvSpPr>
        <p:spPr>
          <a:xfrm>
            <a:off x="242825" y="624892"/>
            <a:ext cx="1728392" cy="1424080"/>
          </a:xfrm>
          <a:prstGeom prst="ellipse">
            <a:avLst/>
          </a:prstGeom>
          <a:blipFill dpi="0" rotWithShape="1"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40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73CBF9FD-764C-408D-8C06-543BE4F546F6}"/>
              </a:ext>
            </a:extLst>
          </p:cNvPr>
          <p:cNvSpPr/>
          <p:nvPr/>
        </p:nvSpPr>
        <p:spPr>
          <a:xfrm rot="10800000">
            <a:off x="3654098" y="0"/>
            <a:ext cx="1955591" cy="1458930"/>
          </a:xfrm>
          <a:prstGeom prst="triangle">
            <a:avLst/>
          </a:prstGeom>
          <a:solidFill>
            <a:srgbClr val="F6EFEB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FDE6D73-9F18-499A-9963-769AA3C0C386}"/>
              </a:ext>
            </a:extLst>
          </p:cNvPr>
          <p:cNvSpPr txBox="1"/>
          <p:nvPr/>
        </p:nvSpPr>
        <p:spPr>
          <a:xfrm>
            <a:off x="513709" y="1571946"/>
            <a:ext cx="2188394" cy="325461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sz="19900" dirty="0">
                <a:solidFill>
                  <a:srgbClr val="F2E7E2"/>
                </a:solidFill>
                <a:latin typeface="新蒂黑板报" panose="03000600000000000000" pitchFamily="66" charset="-122"/>
                <a:ea typeface="新蒂黑板报" panose="03000600000000000000" pitchFamily="66" charset="-122"/>
                <a:cs typeface="851tegakizatsu" panose="02000600000000000000" pitchFamily="2" charset="-122"/>
              </a:rPr>
              <a:t>1</a:t>
            </a:r>
            <a:endParaRPr lang="zh-CN" altLang="en-US" sz="19900" dirty="0">
              <a:solidFill>
                <a:srgbClr val="F2E7E2"/>
              </a:solidFill>
              <a:latin typeface="新蒂黑板报" panose="03000600000000000000" pitchFamily="66" charset="-122"/>
              <a:ea typeface="新蒂黑板报" panose="03000600000000000000" pitchFamily="66" charset="-122"/>
              <a:cs typeface="851tegakizatsu" panose="02000600000000000000" pitchFamily="2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2B2A8EFA-8F0A-4ECA-8D9E-1546DC87AA01}"/>
              </a:ext>
            </a:extLst>
          </p:cNvPr>
          <p:cNvSpPr/>
          <p:nvPr/>
        </p:nvSpPr>
        <p:spPr>
          <a:xfrm>
            <a:off x="3978552" y="0"/>
            <a:ext cx="8213447" cy="6858000"/>
          </a:xfrm>
          <a:custGeom>
            <a:avLst/>
            <a:gdLst>
              <a:gd name="connsiteX0" fmla="*/ 9046028 w 9046028"/>
              <a:gd name="connsiteY0" fmla="*/ 751114 h 6858000"/>
              <a:gd name="connsiteX1" fmla="*/ 9046028 w 9046028"/>
              <a:gd name="connsiteY1" fmla="*/ 6858000 h 6858000"/>
              <a:gd name="connsiteX2" fmla="*/ 7304314 w 9046028"/>
              <a:gd name="connsiteY2" fmla="*/ 6858000 h 6858000"/>
              <a:gd name="connsiteX3" fmla="*/ 7067517 w 9046028"/>
              <a:gd name="connsiteY3" fmla="*/ 0 h 6858000"/>
              <a:gd name="connsiteX4" fmla="*/ 9046028 w 9046028"/>
              <a:gd name="connsiteY4" fmla="*/ 0 h 6858000"/>
              <a:gd name="connsiteX5" fmla="*/ 6985937 w 9046028"/>
              <a:gd name="connsiteY5" fmla="*/ 6858000 h 6858000"/>
              <a:gd name="connsiteX6" fmla="*/ 5007426 w 9046028"/>
              <a:gd name="connsiteY6" fmla="*/ 6858000 h 6858000"/>
              <a:gd name="connsiteX7" fmla="*/ 2138466 w 9046028"/>
              <a:gd name="connsiteY7" fmla="*/ 0 h 6858000"/>
              <a:gd name="connsiteX8" fmla="*/ 6749142 w 9046028"/>
              <a:gd name="connsiteY8" fmla="*/ 0 h 6858000"/>
              <a:gd name="connsiteX9" fmla="*/ 4610676 w 9046028"/>
              <a:gd name="connsiteY9" fmla="*/ 6858000 h 6858000"/>
              <a:gd name="connsiteX10" fmla="*/ 0 w 9046028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046028" h="6858000">
                <a:moveTo>
                  <a:pt x="9046028" y="751114"/>
                </a:moveTo>
                <a:lnTo>
                  <a:pt x="9046028" y="6858000"/>
                </a:lnTo>
                <a:lnTo>
                  <a:pt x="7304314" y="6858000"/>
                </a:lnTo>
                <a:close/>
                <a:moveTo>
                  <a:pt x="7067517" y="0"/>
                </a:moveTo>
                <a:lnTo>
                  <a:pt x="9046028" y="0"/>
                </a:lnTo>
                <a:lnTo>
                  <a:pt x="6985937" y="6858000"/>
                </a:lnTo>
                <a:lnTo>
                  <a:pt x="5007426" y="6858000"/>
                </a:lnTo>
                <a:close/>
                <a:moveTo>
                  <a:pt x="2138466" y="0"/>
                </a:moveTo>
                <a:lnTo>
                  <a:pt x="6749142" y="0"/>
                </a:lnTo>
                <a:lnTo>
                  <a:pt x="4610676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B7C648D-10C2-49D6-A211-76794415BA8E}"/>
              </a:ext>
            </a:extLst>
          </p:cNvPr>
          <p:cNvSpPr/>
          <p:nvPr/>
        </p:nvSpPr>
        <p:spPr>
          <a:xfrm>
            <a:off x="3891516" y="0"/>
            <a:ext cx="3076767" cy="6858000"/>
          </a:xfrm>
          <a:custGeom>
            <a:avLst/>
            <a:gdLst>
              <a:gd name="connsiteX0" fmla="*/ 2208616 w 3388653"/>
              <a:gd name="connsiteY0" fmla="*/ 0 h 6858000"/>
              <a:gd name="connsiteX1" fmla="*/ 3388653 w 3388653"/>
              <a:gd name="connsiteY1" fmla="*/ 0 h 6858000"/>
              <a:gd name="connsiteX2" fmla="*/ 2631802 w 3388653"/>
              <a:gd name="connsiteY2" fmla="*/ 2558143 h 6858000"/>
              <a:gd name="connsiteX3" fmla="*/ 1490159 w 3388653"/>
              <a:gd name="connsiteY3" fmla="*/ 2558143 h 6858000"/>
              <a:gd name="connsiteX4" fmla="*/ 105392 w 3388653"/>
              <a:gd name="connsiteY4" fmla="*/ 6858000 h 6858000"/>
              <a:gd name="connsiteX5" fmla="*/ 0 w 338865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8653" h="6858000">
                <a:moveTo>
                  <a:pt x="2208616" y="0"/>
                </a:moveTo>
                <a:lnTo>
                  <a:pt x="3388653" y="0"/>
                </a:lnTo>
                <a:lnTo>
                  <a:pt x="2631802" y="2558143"/>
                </a:lnTo>
                <a:lnTo>
                  <a:pt x="1490159" y="2558143"/>
                </a:lnTo>
                <a:lnTo>
                  <a:pt x="10539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7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8EB0EDE-CCB8-4C47-B01A-8EF6A2F2D61A}"/>
              </a:ext>
            </a:extLst>
          </p:cNvPr>
          <p:cNvSpPr/>
          <p:nvPr/>
        </p:nvSpPr>
        <p:spPr>
          <a:xfrm>
            <a:off x="3605484" y="2558142"/>
            <a:ext cx="1601178" cy="4299858"/>
          </a:xfrm>
          <a:custGeom>
            <a:avLst/>
            <a:gdLst>
              <a:gd name="connsiteX0" fmla="*/ 1763486 w 1763486"/>
              <a:gd name="connsiteY0" fmla="*/ 10886 h 4299858"/>
              <a:gd name="connsiteX1" fmla="*/ 1415143 w 1763486"/>
              <a:gd name="connsiteY1" fmla="*/ 0 h 4299858"/>
              <a:gd name="connsiteX2" fmla="*/ 0 w 1763486"/>
              <a:gd name="connsiteY2" fmla="*/ 4299858 h 4299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3486" h="4299858">
                <a:moveTo>
                  <a:pt x="1763486" y="10886"/>
                </a:moveTo>
                <a:lnTo>
                  <a:pt x="1415143" y="0"/>
                </a:lnTo>
                <a:lnTo>
                  <a:pt x="0" y="4299858"/>
                </a:lnTo>
              </a:path>
            </a:pathLst>
          </a:custGeom>
          <a:noFill/>
          <a:ln w="38100">
            <a:solidFill>
              <a:srgbClr val="D7B6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8D608F73-1341-4B49-828C-6C61A1F2E8E6}"/>
              </a:ext>
            </a:extLst>
          </p:cNvPr>
          <p:cNvSpPr/>
          <p:nvPr/>
        </p:nvSpPr>
        <p:spPr>
          <a:xfrm>
            <a:off x="3490222" y="5174673"/>
            <a:ext cx="611896" cy="1683327"/>
          </a:xfrm>
          <a:prstGeom prst="parallelogram">
            <a:avLst>
              <a:gd name="adj" fmla="val 81891"/>
            </a:avLst>
          </a:prstGeom>
          <a:solidFill>
            <a:srgbClr val="D7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10C81BA-0C9F-47FA-A6E5-0A5197CAA5FD}"/>
              </a:ext>
            </a:extLst>
          </p:cNvPr>
          <p:cNvSpPr txBox="1"/>
          <p:nvPr/>
        </p:nvSpPr>
        <p:spPr>
          <a:xfrm>
            <a:off x="2054046" y="678094"/>
            <a:ext cx="800219" cy="55904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>
                <a:solidFill>
                  <a:srgbClr val="B5765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请输入您的主题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7C8B247-79D6-46BB-BF0A-ECBC3EC11FA7}"/>
              </a:ext>
            </a:extLst>
          </p:cNvPr>
          <p:cNvSpPr/>
          <p:nvPr/>
        </p:nvSpPr>
        <p:spPr>
          <a:xfrm>
            <a:off x="3891516" y="0"/>
            <a:ext cx="1315146" cy="1171254"/>
          </a:xfrm>
          <a:prstGeom prst="ellipse">
            <a:avLst/>
          </a:prstGeom>
          <a:blipFill dpi="0" rotWithShape="1"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816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0AA814B-36DC-4256-946B-E47D3D1D2A4F}"/>
              </a:ext>
            </a:extLst>
          </p:cNvPr>
          <p:cNvGrpSpPr/>
          <p:nvPr/>
        </p:nvGrpSpPr>
        <p:grpSpPr>
          <a:xfrm>
            <a:off x="4871851" y="5052950"/>
            <a:ext cx="2448297" cy="1110343"/>
            <a:chOff x="4486893" y="3283527"/>
            <a:chExt cx="3218213" cy="1579418"/>
          </a:xfrm>
        </p:grpSpPr>
        <p:sp>
          <p:nvSpPr>
            <p:cNvPr id="2" name="圆: 空心 1">
              <a:extLst>
                <a:ext uri="{FF2B5EF4-FFF2-40B4-BE49-F238E27FC236}">
                  <a16:creationId xmlns:a16="http://schemas.microsoft.com/office/drawing/2014/main" id="{EA519157-920A-464F-B48F-1CD39564B7CE}"/>
                </a:ext>
              </a:extLst>
            </p:cNvPr>
            <p:cNvSpPr/>
            <p:nvPr/>
          </p:nvSpPr>
          <p:spPr>
            <a:xfrm>
              <a:off x="4486893" y="3283527"/>
              <a:ext cx="3218213" cy="1579418"/>
            </a:xfrm>
            <a:prstGeom prst="donut">
              <a:avLst>
                <a:gd name="adj" fmla="val 17317"/>
              </a:avLst>
            </a:prstGeom>
            <a:solidFill>
              <a:srgbClr val="C39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圆: 空心 2">
              <a:extLst>
                <a:ext uri="{FF2B5EF4-FFF2-40B4-BE49-F238E27FC236}">
                  <a16:creationId xmlns:a16="http://schemas.microsoft.com/office/drawing/2014/main" id="{CACB2011-BACC-461A-A3B0-254BFB63DEBC}"/>
                </a:ext>
              </a:extLst>
            </p:cNvPr>
            <p:cNvSpPr/>
            <p:nvPr/>
          </p:nvSpPr>
          <p:spPr>
            <a:xfrm>
              <a:off x="5073732" y="3639786"/>
              <a:ext cx="2044536" cy="765959"/>
            </a:xfrm>
            <a:prstGeom prst="donut">
              <a:avLst>
                <a:gd name="adj" fmla="val 26906"/>
              </a:avLst>
            </a:prstGeom>
            <a:solidFill>
              <a:srgbClr val="E5D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E1B8F2E-8E1D-45AA-A88E-594B907177D7}"/>
              </a:ext>
            </a:extLst>
          </p:cNvPr>
          <p:cNvCxnSpPr>
            <a:cxnSpLocks/>
          </p:cNvCxnSpPr>
          <p:nvPr/>
        </p:nvCxnSpPr>
        <p:spPr>
          <a:xfrm flipH="1">
            <a:off x="6341423" y="3561949"/>
            <a:ext cx="181813" cy="2010691"/>
          </a:xfrm>
          <a:prstGeom prst="line">
            <a:avLst/>
          </a:prstGeom>
          <a:ln w="38100">
            <a:solidFill>
              <a:srgbClr val="975F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65BB429-BF36-4DD4-BA56-AB550697C41A}"/>
              </a:ext>
            </a:extLst>
          </p:cNvPr>
          <p:cNvCxnSpPr>
            <a:cxnSpLocks/>
          </p:cNvCxnSpPr>
          <p:nvPr/>
        </p:nvCxnSpPr>
        <p:spPr>
          <a:xfrm flipH="1">
            <a:off x="6247626" y="1673587"/>
            <a:ext cx="28272" cy="3889661"/>
          </a:xfrm>
          <a:prstGeom prst="line">
            <a:avLst/>
          </a:prstGeom>
          <a:ln w="38100">
            <a:solidFill>
              <a:srgbClr val="975F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2A1E356-CC75-471E-BB69-54675D4FE546}"/>
              </a:ext>
            </a:extLst>
          </p:cNvPr>
          <p:cNvCxnSpPr>
            <a:cxnSpLocks/>
          </p:cNvCxnSpPr>
          <p:nvPr/>
        </p:nvCxnSpPr>
        <p:spPr>
          <a:xfrm>
            <a:off x="5792830" y="3865726"/>
            <a:ext cx="8351" cy="1697522"/>
          </a:xfrm>
          <a:prstGeom prst="line">
            <a:avLst/>
          </a:prstGeom>
          <a:ln w="38100">
            <a:solidFill>
              <a:srgbClr val="975F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8ECB6B9-7EA7-4D50-9825-58A4CCD78226}"/>
              </a:ext>
            </a:extLst>
          </p:cNvPr>
          <p:cNvCxnSpPr>
            <a:cxnSpLocks/>
          </p:cNvCxnSpPr>
          <p:nvPr/>
        </p:nvCxnSpPr>
        <p:spPr>
          <a:xfrm>
            <a:off x="5864126" y="2085993"/>
            <a:ext cx="180414" cy="3477255"/>
          </a:xfrm>
          <a:prstGeom prst="line">
            <a:avLst/>
          </a:prstGeom>
          <a:ln w="38100">
            <a:solidFill>
              <a:srgbClr val="975F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箭头: 五边形 13">
            <a:extLst>
              <a:ext uri="{FF2B5EF4-FFF2-40B4-BE49-F238E27FC236}">
                <a16:creationId xmlns:a16="http://schemas.microsoft.com/office/drawing/2014/main" id="{2DF573FA-A357-44C9-BF0F-83A41FE8637D}"/>
              </a:ext>
            </a:extLst>
          </p:cNvPr>
          <p:cNvSpPr/>
          <p:nvPr/>
        </p:nvSpPr>
        <p:spPr>
          <a:xfrm rot="293986">
            <a:off x="6487226" y="3636719"/>
            <a:ext cx="1793087" cy="989175"/>
          </a:xfrm>
          <a:prstGeom prst="homePlate">
            <a:avLst/>
          </a:prstGeom>
          <a:solidFill>
            <a:srgbClr val="F6E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箭头: 五边形 14">
            <a:extLst>
              <a:ext uri="{FF2B5EF4-FFF2-40B4-BE49-F238E27FC236}">
                <a16:creationId xmlns:a16="http://schemas.microsoft.com/office/drawing/2014/main" id="{CA05BDA1-C851-444F-AEA6-2F5901718F2C}"/>
              </a:ext>
            </a:extLst>
          </p:cNvPr>
          <p:cNvSpPr/>
          <p:nvPr/>
        </p:nvSpPr>
        <p:spPr>
          <a:xfrm flipH="1">
            <a:off x="3985022" y="3865726"/>
            <a:ext cx="1792888" cy="988621"/>
          </a:xfrm>
          <a:prstGeom prst="homePlate">
            <a:avLst/>
          </a:prstGeom>
          <a:solidFill>
            <a:srgbClr val="E5D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箭头: 五边形 15">
            <a:extLst>
              <a:ext uri="{FF2B5EF4-FFF2-40B4-BE49-F238E27FC236}">
                <a16:creationId xmlns:a16="http://schemas.microsoft.com/office/drawing/2014/main" id="{3370FFA5-561E-47E8-BDC4-7513313E4C9A}"/>
              </a:ext>
            </a:extLst>
          </p:cNvPr>
          <p:cNvSpPr/>
          <p:nvPr/>
        </p:nvSpPr>
        <p:spPr>
          <a:xfrm>
            <a:off x="6283192" y="1664851"/>
            <a:ext cx="1792888" cy="988621"/>
          </a:xfrm>
          <a:prstGeom prst="homePlate">
            <a:avLst/>
          </a:prstGeom>
          <a:solidFill>
            <a:srgbClr val="E5D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箭头: 五边形 16">
            <a:extLst>
              <a:ext uri="{FF2B5EF4-FFF2-40B4-BE49-F238E27FC236}">
                <a16:creationId xmlns:a16="http://schemas.microsoft.com/office/drawing/2014/main" id="{73A1EAEE-841F-4718-A86B-823B3949F2F1}"/>
              </a:ext>
            </a:extLst>
          </p:cNvPr>
          <p:cNvSpPr/>
          <p:nvPr/>
        </p:nvSpPr>
        <p:spPr>
          <a:xfrm rot="21414021" flipH="1">
            <a:off x="4083195" y="2134032"/>
            <a:ext cx="1792888" cy="988621"/>
          </a:xfrm>
          <a:prstGeom prst="homePlate">
            <a:avLst/>
          </a:prstGeom>
          <a:solidFill>
            <a:srgbClr val="F6E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54AEC8C-0A00-4871-84C7-463FA2BD09AE}"/>
              </a:ext>
            </a:extLst>
          </p:cNvPr>
          <p:cNvSpPr txBox="1"/>
          <p:nvPr/>
        </p:nvSpPr>
        <p:spPr>
          <a:xfrm>
            <a:off x="6341423" y="1914653"/>
            <a:ext cx="1520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376D218-F253-44FB-9824-9F968F190A74}"/>
              </a:ext>
            </a:extLst>
          </p:cNvPr>
          <p:cNvSpPr txBox="1"/>
          <p:nvPr/>
        </p:nvSpPr>
        <p:spPr>
          <a:xfrm rot="257437">
            <a:off x="6546768" y="3896930"/>
            <a:ext cx="1520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B5765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标题文本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BAE5CC8-5671-431F-8E9B-47F62681C0D7}"/>
              </a:ext>
            </a:extLst>
          </p:cNvPr>
          <p:cNvSpPr txBox="1"/>
          <p:nvPr/>
        </p:nvSpPr>
        <p:spPr>
          <a:xfrm rot="21428729">
            <a:off x="4368817" y="2345585"/>
            <a:ext cx="1520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B5765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8C7883D-A02D-4F35-B811-C571C723770D}"/>
              </a:ext>
            </a:extLst>
          </p:cNvPr>
          <p:cNvSpPr txBox="1"/>
          <p:nvPr/>
        </p:nvSpPr>
        <p:spPr>
          <a:xfrm>
            <a:off x="4302936" y="4105629"/>
            <a:ext cx="1520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A4916BF-C808-444A-83A6-006C17EAFCEC}"/>
              </a:ext>
            </a:extLst>
          </p:cNvPr>
          <p:cNvSpPr txBox="1"/>
          <p:nvPr/>
        </p:nvSpPr>
        <p:spPr>
          <a:xfrm>
            <a:off x="8310247" y="2068586"/>
            <a:ext cx="345240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请输入您需要的内容，字体和颜色均可根据您的需要更改。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AC8342A-D9CE-4E82-A57F-852CEC2F411E}"/>
              </a:ext>
            </a:extLst>
          </p:cNvPr>
          <p:cNvSpPr txBox="1"/>
          <p:nvPr/>
        </p:nvSpPr>
        <p:spPr>
          <a:xfrm>
            <a:off x="8310247" y="4012087"/>
            <a:ext cx="345240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请输入您需要的内容，字体和颜色均可根据您的需要更改。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74A270B-437B-40E8-B1A2-58301A8EB12E}"/>
              </a:ext>
            </a:extLst>
          </p:cNvPr>
          <p:cNvSpPr txBox="1"/>
          <p:nvPr/>
        </p:nvSpPr>
        <p:spPr>
          <a:xfrm>
            <a:off x="598078" y="2068586"/>
            <a:ext cx="345240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请输入您需要的内容，字体和颜色均可根据您的需要更改。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4ABCF07-E291-4F56-AAFE-17AAA699ED28}"/>
              </a:ext>
            </a:extLst>
          </p:cNvPr>
          <p:cNvSpPr txBox="1"/>
          <p:nvPr/>
        </p:nvSpPr>
        <p:spPr>
          <a:xfrm>
            <a:off x="598002" y="4012087"/>
            <a:ext cx="345240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请输入您需要的内容，字体和颜色均可根据您的需要更改。</a:t>
            </a:r>
          </a:p>
        </p:txBody>
      </p:sp>
      <p:sp>
        <p:nvSpPr>
          <p:cNvPr id="30" name="对话气泡: 圆角矩形 29">
            <a:extLst>
              <a:ext uri="{FF2B5EF4-FFF2-40B4-BE49-F238E27FC236}">
                <a16:creationId xmlns:a16="http://schemas.microsoft.com/office/drawing/2014/main" id="{EC5AB094-919E-425D-AD31-CE19F1291146}"/>
              </a:ext>
            </a:extLst>
          </p:cNvPr>
          <p:cNvSpPr/>
          <p:nvPr/>
        </p:nvSpPr>
        <p:spPr>
          <a:xfrm>
            <a:off x="198220" y="112130"/>
            <a:ext cx="1060979" cy="896442"/>
          </a:xfrm>
          <a:prstGeom prst="wedgeRoundRectCallout">
            <a:avLst/>
          </a:prstGeom>
          <a:solidFill>
            <a:srgbClr val="F6EFEB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9369E107-3EDD-4CA6-9255-4DF8C6A4A8FD}"/>
              </a:ext>
            </a:extLst>
          </p:cNvPr>
          <p:cNvSpPr/>
          <p:nvPr/>
        </p:nvSpPr>
        <p:spPr>
          <a:xfrm>
            <a:off x="54867" y="94366"/>
            <a:ext cx="1204332" cy="1030559"/>
          </a:xfrm>
          <a:prstGeom prst="ellipse">
            <a:avLst/>
          </a:prstGeom>
          <a:blipFill dpi="0"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7A9006A-53BD-4B27-BC8A-10F44C108952}"/>
              </a:ext>
            </a:extLst>
          </p:cNvPr>
          <p:cNvSpPr txBox="1"/>
          <p:nvPr/>
        </p:nvSpPr>
        <p:spPr>
          <a:xfrm>
            <a:off x="3976305" y="252438"/>
            <a:ext cx="463770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3907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请输入您需要的主题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788FF74-ED22-4F57-9495-65B9E4C18163}"/>
              </a:ext>
            </a:extLst>
          </p:cNvPr>
          <p:cNvSpPr/>
          <p:nvPr/>
        </p:nvSpPr>
        <p:spPr>
          <a:xfrm flipH="1">
            <a:off x="6474030" y="6604152"/>
            <a:ext cx="5717970" cy="134813"/>
          </a:xfrm>
          <a:prstGeom prst="rect">
            <a:avLst/>
          </a:prstGeom>
          <a:solidFill>
            <a:srgbClr val="FFD5D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BC196EA5-D272-453C-BAC2-41D0105E6436}"/>
              </a:ext>
            </a:extLst>
          </p:cNvPr>
          <p:cNvSpPr/>
          <p:nvPr/>
        </p:nvSpPr>
        <p:spPr>
          <a:xfrm flipH="1">
            <a:off x="8535948" y="6428367"/>
            <a:ext cx="3656052" cy="92062"/>
          </a:xfrm>
          <a:prstGeom prst="rect">
            <a:avLst/>
          </a:prstGeom>
          <a:solidFill>
            <a:srgbClr val="C39077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E818AD94-53A5-4621-8E35-DAC6BE7FD31A}"/>
              </a:ext>
            </a:extLst>
          </p:cNvPr>
          <p:cNvSpPr/>
          <p:nvPr/>
        </p:nvSpPr>
        <p:spPr>
          <a:xfrm flipH="1">
            <a:off x="9768467" y="6252582"/>
            <a:ext cx="2475571" cy="92062"/>
          </a:xfrm>
          <a:prstGeom prst="rect">
            <a:avLst/>
          </a:prstGeom>
          <a:solidFill>
            <a:srgbClr val="D7E4ED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924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73CBF9FD-764C-408D-8C06-543BE4F546F6}"/>
              </a:ext>
            </a:extLst>
          </p:cNvPr>
          <p:cNvSpPr/>
          <p:nvPr/>
        </p:nvSpPr>
        <p:spPr>
          <a:xfrm rot="10800000">
            <a:off x="3654098" y="0"/>
            <a:ext cx="1955591" cy="1458930"/>
          </a:xfrm>
          <a:prstGeom prst="triangle">
            <a:avLst/>
          </a:prstGeom>
          <a:solidFill>
            <a:srgbClr val="F6EFEB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FDE6D73-9F18-499A-9963-769AA3C0C386}"/>
              </a:ext>
            </a:extLst>
          </p:cNvPr>
          <p:cNvSpPr txBox="1"/>
          <p:nvPr/>
        </p:nvSpPr>
        <p:spPr>
          <a:xfrm>
            <a:off x="513709" y="1571946"/>
            <a:ext cx="2188394" cy="325461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9900" dirty="0">
                <a:solidFill>
                  <a:srgbClr val="F2E7E2"/>
                </a:solidFill>
                <a:latin typeface="新蒂黑板报" panose="03000600000000000000" pitchFamily="66" charset="-122"/>
                <a:ea typeface="新蒂黑板报" panose="03000600000000000000" pitchFamily="66" charset="-122"/>
                <a:cs typeface="851tegakizatsu" panose="02000600000000000000" pitchFamily="2" charset="-122"/>
              </a:rPr>
              <a:t>2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rgbClr val="F2E7E2"/>
              </a:solidFill>
              <a:effectLst/>
              <a:uLnTx/>
              <a:uFillTx/>
              <a:latin typeface="新蒂黑板报" panose="03000600000000000000" pitchFamily="66" charset="-122"/>
              <a:ea typeface="新蒂黑板报" panose="03000600000000000000" pitchFamily="66" charset="-122"/>
              <a:cs typeface="851tegakizatsu" panose="02000600000000000000" pitchFamily="2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2B2A8EFA-8F0A-4ECA-8D9E-1546DC87AA01}"/>
              </a:ext>
            </a:extLst>
          </p:cNvPr>
          <p:cNvSpPr/>
          <p:nvPr/>
        </p:nvSpPr>
        <p:spPr>
          <a:xfrm>
            <a:off x="3978552" y="0"/>
            <a:ext cx="8213447" cy="6858000"/>
          </a:xfrm>
          <a:custGeom>
            <a:avLst/>
            <a:gdLst>
              <a:gd name="connsiteX0" fmla="*/ 9046028 w 9046028"/>
              <a:gd name="connsiteY0" fmla="*/ 751114 h 6858000"/>
              <a:gd name="connsiteX1" fmla="*/ 9046028 w 9046028"/>
              <a:gd name="connsiteY1" fmla="*/ 6858000 h 6858000"/>
              <a:gd name="connsiteX2" fmla="*/ 7304314 w 9046028"/>
              <a:gd name="connsiteY2" fmla="*/ 6858000 h 6858000"/>
              <a:gd name="connsiteX3" fmla="*/ 7067517 w 9046028"/>
              <a:gd name="connsiteY3" fmla="*/ 0 h 6858000"/>
              <a:gd name="connsiteX4" fmla="*/ 9046028 w 9046028"/>
              <a:gd name="connsiteY4" fmla="*/ 0 h 6858000"/>
              <a:gd name="connsiteX5" fmla="*/ 6985937 w 9046028"/>
              <a:gd name="connsiteY5" fmla="*/ 6858000 h 6858000"/>
              <a:gd name="connsiteX6" fmla="*/ 5007426 w 9046028"/>
              <a:gd name="connsiteY6" fmla="*/ 6858000 h 6858000"/>
              <a:gd name="connsiteX7" fmla="*/ 2138466 w 9046028"/>
              <a:gd name="connsiteY7" fmla="*/ 0 h 6858000"/>
              <a:gd name="connsiteX8" fmla="*/ 6749142 w 9046028"/>
              <a:gd name="connsiteY8" fmla="*/ 0 h 6858000"/>
              <a:gd name="connsiteX9" fmla="*/ 4610676 w 9046028"/>
              <a:gd name="connsiteY9" fmla="*/ 6858000 h 6858000"/>
              <a:gd name="connsiteX10" fmla="*/ 0 w 9046028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046028" h="6858000">
                <a:moveTo>
                  <a:pt x="9046028" y="751114"/>
                </a:moveTo>
                <a:lnTo>
                  <a:pt x="9046028" y="6858000"/>
                </a:lnTo>
                <a:lnTo>
                  <a:pt x="7304314" y="6858000"/>
                </a:lnTo>
                <a:close/>
                <a:moveTo>
                  <a:pt x="7067517" y="0"/>
                </a:moveTo>
                <a:lnTo>
                  <a:pt x="9046028" y="0"/>
                </a:lnTo>
                <a:lnTo>
                  <a:pt x="6985937" y="6858000"/>
                </a:lnTo>
                <a:lnTo>
                  <a:pt x="5007426" y="6858000"/>
                </a:lnTo>
                <a:close/>
                <a:moveTo>
                  <a:pt x="2138466" y="0"/>
                </a:moveTo>
                <a:lnTo>
                  <a:pt x="6749142" y="0"/>
                </a:lnTo>
                <a:lnTo>
                  <a:pt x="4610676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B7C648D-10C2-49D6-A211-76794415BA8E}"/>
              </a:ext>
            </a:extLst>
          </p:cNvPr>
          <p:cNvSpPr/>
          <p:nvPr/>
        </p:nvSpPr>
        <p:spPr>
          <a:xfrm>
            <a:off x="3891516" y="0"/>
            <a:ext cx="3076767" cy="6858000"/>
          </a:xfrm>
          <a:custGeom>
            <a:avLst/>
            <a:gdLst>
              <a:gd name="connsiteX0" fmla="*/ 2208616 w 3388653"/>
              <a:gd name="connsiteY0" fmla="*/ 0 h 6858000"/>
              <a:gd name="connsiteX1" fmla="*/ 3388653 w 3388653"/>
              <a:gd name="connsiteY1" fmla="*/ 0 h 6858000"/>
              <a:gd name="connsiteX2" fmla="*/ 2631802 w 3388653"/>
              <a:gd name="connsiteY2" fmla="*/ 2558143 h 6858000"/>
              <a:gd name="connsiteX3" fmla="*/ 1490159 w 3388653"/>
              <a:gd name="connsiteY3" fmla="*/ 2558143 h 6858000"/>
              <a:gd name="connsiteX4" fmla="*/ 105392 w 3388653"/>
              <a:gd name="connsiteY4" fmla="*/ 6858000 h 6858000"/>
              <a:gd name="connsiteX5" fmla="*/ 0 w 338865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8653" h="6858000">
                <a:moveTo>
                  <a:pt x="2208616" y="0"/>
                </a:moveTo>
                <a:lnTo>
                  <a:pt x="3388653" y="0"/>
                </a:lnTo>
                <a:lnTo>
                  <a:pt x="2631802" y="2558143"/>
                </a:lnTo>
                <a:lnTo>
                  <a:pt x="1490159" y="2558143"/>
                </a:lnTo>
                <a:lnTo>
                  <a:pt x="10539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7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8EB0EDE-CCB8-4C47-B01A-8EF6A2F2D61A}"/>
              </a:ext>
            </a:extLst>
          </p:cNvPr>
          <p:cNvSpPr/>
          <p:nvPr/>
        </p:nvSpPr>
        <p:spPr>
          <a:xfrm>
            <a:off x="3605484" y="2558142"/>
            <a:ext cx="1601178" cy="4299858"/>
          </a:xfrm>
          <a:custGeom>
            <a:avLst/>
            <a:gdLst>
              <a:gd name="connsiteX0" fmla="*/ 1763486 w 1763486"/>
              <a:gd name="connsiteY0" fmla="*/ 10886 h 4299858"/>
              <a:gd name="connsiteX1" fmla="*/ 1415143 w 1763486"/>
              <a:gd name="connsiteY1" fmla="*/ 0 h 4299858"/>
              <a:gd name="connsiteX2" fmla="*/ 0 w 1763486"/>
              <a:gd name="connsiteY2" fmla="*/ 4299858 h 4299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3486" h="4299858">
                <a:moveTo>
                  <a:pt x="1763486" y="10886"/>
                </a:moveTo>
                <a:lnTo>
                  <a:pt x="1415143" y="0"/>
                </a:lnTo>
                <a:lnTo>
                  <a:pt x="0" y="4299858"/>
                </a:lnTo>
              </a:path>
            </a:pathLst>
          </a:custGeom>
          <a:noFill/>
          <a:ln w="38100">
            <a:solidFill>
              <a:srgbClr val="D7B6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8D608F73-1341-4B49-828C-6C61A1F2E8E6}"/>
              </a:ext>
            </a:extLst>
          </p:cNvPr>
          <p:cNvSpPr/>
          <p:nvPr/>
        </p:nvSpPr>
        <p:spPr>
          <a:xfrm>
            <a:off x="3490222" y="5174673"/>
            <a:ext cx="611896" cy="1683327"/>
          </a:xfrm>
          <a:prstGeom prst="parallelogram">
            <a:avLst>
              <a:gd name="adj" fmla="val 81891"/>
            </a:avLst>
          </a:prstGeom>
          <a:solidFill>
            <a:srgbClr val="D7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10C81BA-0C9F-47FA-A6E5-0A5197CAA5FD}"/>
              </a:ext>
            </a:extLst>
          </p:cNvPr>
          <p:cNvSpPr txBox="1"/>
          <p:nvPr/>
        </p:nvSpPr>
        <p:spPr>
          <a:xfrm>
            <a:off x="2131628" y="729465"/>
            <a:ext cx="800219" cy="50728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B57657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请输入您的主题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7C8B247-79D6-46BB-BF0A-ECBC3EC11FA7}"/>
              </a:ext>
            </a:extLst>
          </p:cNvPr>
          <p:cNvSpPr/>
          <p:nvPr/>
        </p:nvSpPr>
        <p:spPr>
          <a:xfrm>
            <a:off x="3891516" y="0"/>
            <a:ext cx="1315146" cy="1171254"/>
          </a:xfrm>
          <a:prstGeom prst="ellipse">
            <a:avLst/>
          </a:prstGeom>
          <a:blipFill dpi="0" rotWithShape="1"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9529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流程图: 合并 57">
            <a:extLst>
              <a:ext uri="{FF2B5EF4-FFF2-40B4-BE49-F238E27FC236}">
                <a16:creationId xmlns:a16="http://schemas.microsoft.com/office/drawing/2014/main" id="{FA31456A-A58E-4852-B496-6859384429D9}"/>
              </a:ext>
            </a:extLst>
          </p:cNvPr>
          <p:cNvSpPr/>
          <p:nvPr/>
        </p:nvSpPr>
        <p:spPr>
          <a:xfrm rot="5400000">
            <a:off x="10580648" y="-15242"/>
            <a:ext cx="1616927" cy="1605776"/>
          </a:xfrm>
          <a:prstGeom prst="flowChartMerge">
            <a:avLst/>
          </a:prstGeom>
          <a:solidFill>
            <a:srgbClr val="D7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F97417A-AFFD-4F42-A54F-083334802A10}"/>
              </a:ext>
            </a:extLst>
          </p:cNvPr>
          <p:cNvGrpSpPr/>
          <p:nvPr/>
        </p:nvGrpSpPr>
        <p:grpSpPr>
          <a:xfrm>
            <a:off x="4058602" y="1379693"/>
            <a:ext cx="4074795" cy="3903980"/>
            <a:chOff x="5342" y="2345"/>
            <a:chExt cx="8349" cy="7999"/>
          </a:xfrm>
          <a:solidFill>
            <a:srgbClr val="E5D0C5"/>
          </a:solidFill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C586E25E-20A4-41DD-9A06-B2B51546EAF5}"/>
                </a:ext>
              </a:extLst>
            </p:cNvPr>
            <p:cNvSpPr/>
            <p:nvPr/>
          </p:nvSpPr>
          <p:spPr bwMode="auto">
            <a:xfrm>
              <a:off x="8792" y="2345"/>
              <a:ext cx="1405" cy="2025"/>
            </a:xfrm>
            <a:custGeom>
              <a:avLst/>
              <a:gdLst>
                <a:gd name="T0" fmla="*/ 266 w 562"/>
                <a:gd name="T1" fmla="*/ 0 h 810"/>
                <a:gd name="T2" fmla="*/ 266 w 562"/>
                <a:gd name="T3" fmla="*/ 0 h 810"/>
                <a:gd name="T4" fmla="*/ 262 w 562"/>
                <a:gd name="T5" fmla="*/ 0 h 810"/>
                <a:gd name="T6" fmla="*/ 262 w 562"/>
                <a:gd name="T7" fmla="*/ 0 h 810"/>
                <a:gd name="T8" fmla="*/ 254 w 562"/>
                <a:gd name="T9" fmla="*/ 2 h 810"/>
                <a:gd name="T10" fmla="*/ 246 w 562"/>
                <a:gd name="T11" fmla="*/ 6 h 810"/>
                <a:gd name="T12" fmla="*/ 240 w 562"/>
                <a:gd name="T13" fmla="*/ 12 h 810"/>
                <a:gd name="T14" fmla="*/ 236 w 562"/>
                <a:gd name="T15" fmla="*/ 20 h 810"/>
                <a:gd name="T16" fmla="*/ 0 w 562"/>
                <a:gd name="T17" fmla="*/ 810 h 810"/>
                <a:gd name="T18" fmla="*/ 230 w 562"/>
                <a:gd name="T19" fmla="*/ 806 h 810"/>
                <a:gd name="T20" fmla="*/ 230 w 562"/>
                <a:gd name="T21" fmla="*/ 786 h 810"/>
                <a:gd name="T22" fmla="*/ 230 w 562"/>
                <a:gd name="T23" fmla="*/ 786 h 810"/>
                <a:gd name="T24" fmla="*/ 228 w 562"/>
                <a:gd name="T25" fmla="*/ 780 h 810"/>
                <a:gd name="T26" fmla="*/ 216 w 562"/>
                <a:gd name="T27" fmla="*/ 766 h 810"/>
                <a:gd name="T28" fmla="*/ 216 w 562"/>
                <a:gd name="T29" fmla="*/ 766 h 810"/>
                <a:gd name="T30" fmla="*/ 210 w 562"/>
                <a:gd name="T31" fmla="*/ 756 h 810"/>
                <a:gd name="T32" fmla="*/ 204 w 562"/>
                <a:gd name="T33" fmla="*/ 744 h 810"/>
                <a:gd name="T34" fmla="*/ 198 w 562"/>
                <a:gd name="T35" fmla="*/ 730 h 810"/>
                <a:gd name="T36" fmla="*/ 196 w 562"/>
                <a:gd name="T37" fmla="*/ 714 h 810"/>
                <a:gd name="T38" fmla="*/ 196 w 562"/>
                <a:gd name="T39" fmla="*/ 714 h 810"/>
                <a:gd name="T40" fmla="*/ 196 w 562"/>
                <a:gd name="T41" fmla="*/ 700 h 810"/>
                <a:gd name="T42" fmla="*/ 200 w 562"/>
                <a:gd name="T43" fmla="*/ 684 h 810"/>
                <a:gd name="T44" fmla="*/ 206 w 562"/>
                <a:gd name="T45" fmla="*/ 670 h 810"/>
                <a:gd name="T46" fmla="*/ 214 w 562"/>
                <a:gd name="T47" fmla="*/ 656 h 810"/>
                <a:gd name="T48" fmla="*/ 214 w 562"/>
                <a:gd name="T49" fmla="*/ 656 h 810"/>
                <a:gd name="T50" fmla="*/ 226 w 562"/>
                <a:gd name="T51" fmla="*/ 646 h 810"/>
                <a:gd name="T52" fmla="*/ 242 w 562"/>
                <a:gd name="T53" fmla="*/ 636 h 810"/>
                <a:gd name="T54" fmla="*/ 260 w 562"/>
                <a:gd name="T55" fmla="*/ 630 h 810"/>
                <a:gd name="T56" fmla="*/ 280 w 562"/>
                <a:gd name="T57" fmla="*/ 628 h 810"/>
                <a:gd name="T58" fmla="*/ 280 w 562"/>
                <a:gd name="T59" fmla="*/ 628 h 810"/>
                <a:gd name="T60" fmla="*/ 302 w 562"/>
                <a:gd name="T61" fmla="*/ 630 h 810"/>
                <a:gd name="T62" fmla="*/ 320 w 562"/>
                <a:gd name="T63" fmla="*/ 636 h 810"/>
                <a:gd name="T64" fmla="*/ 336 w 562"/>
                <a:gd name="T65" fmla="*/ 646 h 810"/>
                <a:gd name="T66" fmla="*/ 348 w 562"/>
                <a:gd name="T67" fmla="*/ 656 h 810"/>
                <a:gd name="T68" fmla="*/ 348 w 562"/>
                <a:gd name="T69" fmla="*/ 656 h 810"/>
                <a:gd name="T70" fmla="*/ 356 w 562"/>
                <a:gd name="T71" fmla="*/ 670 h 810"/>
                <a:gd name="T72" fmla="*/ 362 w 562"/>
                <a:gd name="T73" fmla="*/ 686 h 810"/>
                <a:gd name="T74" fmla="*/ 366 w 562"/>
                <a:gd name="T75" fmla="*/ 700 h 810"/>
                <a:gd name="T76" fmla="*/ 366 w 562"/>
                <a:gd name="T77" fmla="*/ 714 h 810"/>
                <a:gd name="T78" fmla="*/ 366 w 562"/>
                <a:gd name="T79" fmla="*/ 714 h 810"/>
                <a:gd name="T80" fmla="*/ 364 w 562"/>
                <a:gd name="T81" fmla="*/ 730 h 810"/>
                <a:gd name="T82" fmla="*/ 360 w 562"/>
                <a:gd name="T83" fmla="*/ 744 h 810"/>
                <a:gd name="T84" fmla="*/ 354 w 562"/>
                <a:gd name="T85" fmla="*/ 756 h 810"/>
                <a:gd name="T86" fmla="*/ 348 w 562"/>
                <a:gd name="T87" fmla="*/ 766 h 810"/>
                <a:gd name="T88" fmla="*/ 348 w 562"/>
                <a:gd name="T89" fmla="*/ 766 h 810"/>
                <a:gd name="T90" fmla="*/ 338 w 562"/>
                <a:gd name="T91" fmla="*/ 778 h 810"/>
                <a:gd name="T92" fmla="*/ 336 w 562"/>
                <a:gd name="T93" fmla="*/ 782 h 810"/>
                <a:gd name="T94" fmla="*/ 336 w 562"/>
                <a:gd name="T95" fmla="*/ 804 h 810"/>
                <a:gd name="T96" fmla="*/ 562 w 562"/>
                <a:gd name="T97" fmla="*/ 800 h 810"/>
                <a:gd name="T98" fmla="*/ 292 w 562"/>
                <a:gd name="T99" fmla="*/ 20 h 810"/>
                <a:gd name="T100" fmla="*/ 292 w 562"/>
                <a:gd name="T101" fmla="*/ 20 h 810"/>
                <a:gd name="T102" fmla="*/ 288 w 562"/>
                <a:gd name="T103" fmla="*/ 12 h 810"/>
                <a:gd name="T104" fmla="*/ 282 w 562"/>
                <a:gd name="T105" fmla="*/ 6 h 810"/>
                <a:gd name="T106" fmla="*/ 274 w 562"/>
                <a:gd name="T107" fmla="*/ 2 h 810"/>
                <a:gd name="T108" fmla="*/ 266 w 562"/>
                <a:gd name="T109" fmla="*/ 0 h 810"/>
                <a:gd name="T110" fmla="*/ 266 w 562"/>
                <a:gd name="T111" fmla="*/ 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62" h="810">
                  <a:moveTo>
                    <a:pt x="266" y="0"/>
                  </a:moveTo>
                  <a:lnTo>
                    <a:pt x="266" y="0"/>
                  </a:lnTo>
                  <a:lnTo>
                    <a:pt x="262" y="0"/>
                  </a:lnTo>
                  <a:lnTo>
                    <a:pt x="262" y="0"/>
                  </a:lnTo>
                  <a:lnTo>
                    <a:pt x="254" y="2"/>
                  </a:lnTo>
                  <a:lnTo>
                    <a:pt x="246" y="6"/>
                  </a:lnTo>
                  <a:lnTo>
                    <a:pt x="240" y="12"/>
                  </a:lnTo>
                  <a:lnTo>
                    <a:pt x="236" y="20"/>
                  </a:lnTo>
                  <a:lnTo>
                    <a:pt x="0" y="810"/>
                  </a:lnTo>
                  <a:lnTo>
                    <a:pt x="230" y="806"/>
                  </a:lnTo>
                  <a:lnTo>
                    <a:pt x="230" y="786"/>
                  </a:lnTo>
                  <a:lnTo>
                    <a:pt x="230" y="786"/>
                  </a:lnTo>
                  <a:lnTo>
                    <a:pt x="228" y="780"/>
                  </a:lnTo>
                  <a:lnTo>
                    <a:pt x="216" y="766"/>
                  </a:lnTo>
                  <a:lnTo>
                    <a:pt x="216" y="766"/>
                  </a:lnTo>
                  <a:lnTo>
                    <a:pt x="210" y="756"/>
                  </a:lnTo>
                  <a:lnTo>
                    <a:pt x="204" y="744"/>
                  </a:lnTo>
                  <a:lnTo>
                    <a:pt x="198" y="730"/>
                  </a:lnTo>
                  <a:lnTo>
                    <a:pt x="196" y="714"/>
                  </a:lnTo>
                  <a:lnTo>
                    <a:pt x="196" y="714"/>
                  </a:lnTo>
                  <a:lnTo>
                    <a:pt x="196" y="700"/>
                  </a:lnTo>
                  <a:lnTo>
                    <a:pt x="200" y="684"/>
                  </a:lnTo>
                  <a:lnTo>
                    <a:pt x="206" y="670"/>
                  </a:lnTo>
                  <a:lnTo>
                    <a:pt x="214" y="656"/>
                  </a:lnTo>
                  <a:lnTo>
                    <a:pt x="214" y="656"/>
                  </a:lnTo>
                  <a:lnTo>
                    <a:pt x="226" y="646"/>
                  </a:lnTo>
                  <a:lnTo>
                    <a:pt x="242" y="636"/>
                  </a:lnTo>
                  <a:lnTo>
                    <a:pt x="260" y="630"/>
                  </a:lnTo>
                  <a:lnTo>
                    <a:pt x="280" y="628"/>
                  </a:lnTo>
                  <a:lnTo>
                    <a:pt x="280" y="628"/>
                  </a:lnTo>
                  <a:lnTo>
                    <a:pt x="302" y="630"/>
                  </a:lnTo>
                  <a:lnTo>
                    <a:pt x="320" y="636"/>
                  </a:lnTo>
                  <a:lnTo>
                    <a:pt x="336" y="646"/>
                  </a:lnTo>
                  <a:lnTo>
                    <a:pt x="348" y="656"/>
                  </a:lnTo>
                  <a:lnTo>
                    <a:pt x="348" y="656"/>
                  </a:lnTo>
                  <a:lnTo>
                    <a:pt x="356" y="670"/>
                  </a:lnTo>
                  <a:lnTo>
                    <a:pt x="362" y="686"/>
                  </a:lnTo>
                  <a:lnTo>
                    <a:pt x="366" y="700"/>
                  </a:lnTo>
                  <a:lnTo>
                    <a:pt x="366" y="714"/>
                  </a:lnTo>
                  <a:lnTo>
                    <a:pt x="366" y="714"/>
                  </a:lnTo>
                  <a:lnTo>
                    <a:pt x="364" y="730"/>
                  </a:lnTo>
                  <a:lnTo>
                    <a:pt x="360" y="744"/>
                  </a:lnTo>
                  <a:lnTo>
                    <a:pt x="354" y="756"/>
                  </a:lnTo>
                  <a:lnTo>
                    <a:pt x="348" y="766"/>
                  </a:lnTo>
                  <a:lnTo>
                    <a:pt x="348" y="766"/>
                  </a:lnTo>
                  <a:lnTo>
                    <a:pt x="338" y="778"/>
                  </a:lnTo>
                  <a:lnTo>
                    <a:pt x="336" y="782"/>
                  </a:lnTo>
                  <a:lnTo>
                    <a:pt x="336" y="804"/>
                  </a:lnTo>
                  <a:lnTo>
                    <a:pt x="562" y="800"/>
                  </a:lnTo>
                  <a:lnTo>
                    <a:pt x="292" y="20"/>
                  </a:lnTo>
                  <a:lnTo>
                    <a:pt x="292" y="20"/>
                  </a:lnTo>
                  <a:lnTo>
                    <a:pt x="288" y="12"/>
                  </a:lnTo>
                  <a:lnTo>
                    <a:pt x="282" y="6"/>
                  </a:lnTo>
                  <a:lnTo>
                    <a:pt x="274" y="2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D7B6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C7B6AE30-B065-4B21-9F4E-FDA0D28CA049}"/>
                </a:ext>
              </a:extLst>
            </p:cNvPr>
            <p:cNvSpPr/>
            <p:nvPr/>
          </p:nvSpPr>
          <p:spPr bwMode="auto">
            <a:xfrm>
              <a:off x="8517" y="4000"/>
              <a:ext cx="2080" cy="2375"/>
            </a:xfrm>
            <a:custGeom>
              <a:avLst/>
              <a:gdLst>
                <a:gd name="T0" fmla="*/ 798 w 832"/>
                <a:gd name="T1" fmla="*/ 742 h 950"/>
                <a:gd name="T2" fmla="*/ 772 w 832"/>
                <a:gd name="T3" fmla="*/ 740 h 950"/>
                <a:gd name="T4" fmla="*/ 730 w 832"/>
                <a:gd name="T5" fmla="*/ 736 h 950"/>
                <a:gd name="T6" fmla="*/ 674 w 832"/>
                <a:gd name="T7" fmla="*/ 698 h 950"/>
                <a:gd name="T8" fmla="*/ 412 w 832"/>
                <a:gd name="T9" fmla="*/ 182 h 950"/>
                <a:gd name="T10" fmla="*/ 414 w 832"/>
                <a:gd name="T11" fmla="*/ 110 h 950"/>
                <a:gd name="T12" fmla="*/ 430 w 832"/>
                <a:gd name="T13" fmla="*/ 84 h 950"/>
                <a:gd name="T14" fmla="*/ 442 w 832"/>
                <a:gd name="T15" fmla="*/ 52 h 950"/>
                <a:gd name="T16" fmla="*/ 440 w 832"/>
                <a:gd name="T17" fmla="*/ 32 h 950"/>
                <a:gd name="T18" fmla="*/ 432 w 832"/>
                <a:gd name="T19" fmla="*/ 16 h 950"/>
                <a:gd name="T20" fmla="*/ 406 w 832"/>
                <a:gd name="T21" fmla="*/ 2 h 950"/>
                <a:gd name="T22" fmla="*/ 392 w 832"/>
                <a:gd name="T23" fmla="*/ 0 h 950"/>
                <a:gd name="T24" fmla="*/ 356 w 832"/>
                <a:gd name="T25" fmla="*/ 10 h 950"/>
                <a:gd name="T26" fmla="*/ 346 w 832"/>
                <a:gd name="T27" fmla="*/ 24 h 950"/>
                <a:gd name="T28" fmla="*/ 340 w 832"/>
                <a:gd name="T29" fmla="*/ 52 h 950"/>
                <a:gd name="T30" fmla="*/ 344 w 832"/>
                <a:gd name="T31" fmla="*/ 70 h 950"/>
                <a:gd name="T32" fmla="*/ 366 w 832"/>
                <a:gd name="T33" fmla="*/ 100 h 950"/>
                <a:gd name="T34" fmla="*/ 374 w 832"/>
                <a:gd name="T35" fmla="*/ 122 h 950"/>
                <a:gd name="T36" fmla="*/ 98 w 832"/>
                <a:gd name="T37" fmla="*/ 190 h 950"/>
                <a:gd name="T38" fmla="*/ 116 w 832"/>
                <a:gd name="T39" fmla="*/ 668 h 950"/>
                <a:gd name="T40" fmla="*/ 122 w 832"/>
                <a:gd name="T41" fmla="*/ 644 h 950"/>
                <a:gd name="T42" fmla="*/ 132 w 832"/>
                <a:gd name="T43" fmla="*/ 620 h 950"/>
                <a:gd name="T44" fmla="*/ 150 w 832"/>
                <a:gd name="T45" fmla="*/ 596 h 950"/>
                <a:gd name="T46" fmla="*/ 192 w 832"/>
                <a:gd name="T47" fmla="*/ 576 h 950"/>
                <a:gd name="T48" fmla="*/ 224 w 832"/>
                <a:gd name="T49" fmla="*/ 578 h 950"/>
                <a:gd name="T50" fmla="*/ 270 w 832"/>
                <a:gd name="T51" fmla="*/ 610 h 950"/>
                <a:gd name="T52" fmla="*/ 288 w 832"/>
                <a:gd name="T53" fmla="*/ 646 h 950"/>
                <a:gd name="T54" fmla="*/ 290 w 832"/>
                <a:gd name="T55" fmla="*/ 680 h 950"/>
                <a:gd name="T56" fmla="*/ 266 w 832"/>
                <a:gd name="T57" fmla="*/ 720 h 950"/>
                <a:gd name="T58" fmla="*/ 242 w 832"/>
                <a:gd name="T59" fmla="*/ 738 h 950"/>
                <a:gd name="T60" fmla="*/ 204 w 832"/>
                <a:gd name="T61" fmla="*/ 746 h 950"/>
                <a:gd name="T62" fmla="*/ 184 w 832"/>
                <a:gd name="T63" fmla="*/ 748 h 950"/>
                <a:gd name="T64" fmla="*/ 294 w 832"/>
                <a:gd name="T65" fmla="*/ 940 h 950"/>
                <a:gd name="T66" fmla="*/ 524 w 832"/>
                <a:gd name="T67" fmla="*/ 946 h 950"/>
                <a:gd name="T68" fmla="*/ 654 w 832"/>
                <a:gd name="T69" fmla="*/ 732 h 950"/>
                <a:gd name="T70" fmla="*/ 716 w 832"/>
                <a:gd name="T71" fmla="*/ 776 h 950"/>
                <a:gd name="T72" fmla="*/ 728 w 832"/>
                <a:gd name="T73" fmla="*/ 804 h 950"/>
                <a:gd name="T74" fmla="*/ 748 w 832"/>
                <a:gd name="T75" fmla="*/ 832 h 950"/>
                <a:gd name="T76" fmla="*/ 766 w 832"/>
                <a:gd name="T77" fmla="*/ 840 h 950"/>
                <a:gd name="T78" fmla="*/ 784 w 832"/>
                <a:gd name="T79" fmla="*/ 842 h 950"/>
                <a:gd name="T80" fmla="*/ 812 w 832"/>
                <a:gd name="T81" fmla="*/ 830 h 950"/>
                <a:gd name="T82" fmla="*/ 826 w 832"/>
                <a:gd name="T83" fmla="*/ 806 h 950"/>
                <a:gd name="T84" fmla="*/ 830 w 832"/>
                <a:gd name="T85" fmla="*/ 776 h 950"/>
                <a:gd name="T86" fmla="*/ 820 w 832"/>
                <a:gd name="T87" fmla="*/ 760 h 950"/>
                <a:gd name="T88" fmla="*/ 804 w 832"/>
                <a:gd name="T89" fmla="*/ 746 h 9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2" h="950">
                  <a:moveTo>
                    <a:pt x="804" y="746"/>
                  </a:moveTo>
                  <a:lnTo>
                    <a:pt x="804" y="746"/>
                  </a:lnTo>
                  <a:lnTo>
                    <a:pt x="798" y="742"/>
                  </a:lnTo>
                  <a:lnTo>
                    <a:pt x="790" y="740"/>
                  </a:lnTo>
                  <a:lnTo>
                    <a:pt x="772" y="740"/>
                  </a:lnTo>
                  <a:lnTo>
                    <a:pt x="772" y="740"/>
                  </a:lnTo>
                  <a:lnTo>
                    <a:pt x="752" y="742"/>
                  </a:lnTo>
                  <a:lnTo>
                    <a:pt x="740" y="740"/>
                  </a:lnTo>
                  <a:lnTo>
                    <a:pt x="730" y="736"/>
                  </a:lnTo>
                  <a:lnTo>
                    <a:pt x="730" y="736"/>
                  </a:lnTo>
                  <a:lnTo>
                    <a:pt x="728" y="736"/>
                  </a:lnTo>
                  <a:lnTo>
                    <a:pt x="674" y="698"/>
                  </a:lnTo>
                  <a:lnTo>
                    <a:pt x="796" y="498"/>
                  </a:lnTo>
                  <a:lnTo>
                    <a:pt x="686" y="178"/>
                  </a:lnTo>
                  <a:lnTo>
                    <a:pt x="412" y="182"/>
                  </a:lnTo>
                  <a:lnTo>
                    <a:pt x="412" y="120"/>
                  </a:lnTo>
                  <a:lnTo>
                    <a:pt x="412" y="120"/>
                  </a:lnTo>
                  <a:lnTo>
                    <a:pt x="414" y="110"/>
                  </a:lnTo>
                  <a:lnTo>
                    <a:pt x="418" y="100"/>
                  </a:lnTo>
                  <a:lnTo>
                    <a:pt x="430" y="84"/>
                  </a:lnTo>
                  <a:lnTo>
                    <a:pt x="430" y="84"/>
                  </a:lnTo>
                  <a:lnTo>
                    <a:pt x="440" y="70"/>
                  </a:lnTo>
                  <a:lnTo>
                    <a:pt x="442" y="62"/>
                  </a:lnTo>
                  <a:lnTo>
                    <a:pt x="442" y="52"/>
                  </a:lnTo>
                  <a:lnTo>
                    <a:pt x="442" y="52"/>
                  </a:lnTo>
                  <a:lnTo>
                    <a:pt x="442" y="42"/>
                  </a:lnTo>
                  <a:lnTo>
                    <a:pt x="440" y="32"/>
                  </a:lnTo>
                  <a:lnTo>
                    <a:pt x="436" y="24"/>
                  </a:lnTo>
                  <a:lnTo>
                    <a:pt x="432" y="16"/>
                  </a:lnTo>
                  <a:lnTo>
                    <a:pt x="432" y="16"/>
                  </a:lnTo>
                  <a:lnTo>
                    <a:pt x="426" y="10"/>
                  </a:lnTo>
                  <a:lnTo>
                    <a:pt x="416" y="4"/>
                  </a:lnTo>
                  <a:lnTo>
                    <a:pt x="406" y="2"/>
                  </a:lnTo>
                  <a:lnTo>
                    <a:pt x="392" y="0"/>
                  </a:lnTo>
                  <a:lnTo>
                    <a:pt x="392" y="0"/>
                  </a:lnTo>
                  <a:lnTo>
                    <a:pt x="392" y="0"/>
                  </a:lnTo>
                  <a:lnTo>
                    <a:pt x="376" y="2"/>
                  </a:lnTo>
                  <a:lnTo>
                    <a:pt x="366" y="4"/>
                  </a:lnTo>
                  <a:lnTo>
                    <a:pt x="356" y="10"/>
                  </a:lnTo>
                  <a:lnTo>
                    <a:pt x="350" y="16"/>
                  </a:lnTo>
                  <a:lnTo>
                    <a:pt x="350" y="16"/>
                  </a:lnTo>
                  <a:lnTo>
                    <a:pt x="346" y="24"/>
                  </a:lnTo>
                  <a:lnTo>
                    <a:pt x="342" y="32"/>
                  </a:lnTo>
                  <a:lnTo>
                    <a:pt x="340" y="42"/>
                  </a:lnTo>
                  <a:lnTo>
                    <a:pt x="340" y="52"/>
                  </a:lnTo>
                  <a:lnTo>
                    <a:pt x="340" y="52"/>
                  </a:lnTo>
                  <a:lnTo>
                    <a:pt x="340" y="62"/>
                  </a:lnTo>
                  <a:lnTo>
                    <a:pt x="344" y="70"/>
                  </a:lnTo>
                  <a:lnTo>
                    <a:pt x="354" y="84"/>
                  </a:lnTo>
                  <a:lnTo>
                    <a:pt x="354" y="84"/>
                  </a:lnTo>
                  <a:lnTo>
                    <a:pt x="366" y="100"/>
                  </a:lnTo>
                  <a:lnTo>
                    <a:pt x="372" y="110"/>
                  </a:lnTo>
                  <a:lnTo>
                    <a:pt x="374" y="122"/>
                  </a:lnTo>
                  <a:lnTo>
                    <a:pt x="374" y="122"/>
                  </a:lnTo>
                  <a:lnTo>
                    <a:pt x="374" y="122"/>
                  </a:lnTo>
                  <a:lnTo>
                    <a:pt x="374" y="184"/>
                  </a:lnTo>
                  <a:lnTo>
                    <a:pt x="98" y="190"/>
                  </a:lnTo>
                  <a:lnTo>
                    <a:pt x="0" y="516"/>
                  </a:lnTo>
                  <a:lnTo>
                    <a:pt x="108" y="672"/>
                  </a:lnTo>
                  <a:lnTo>
                    <a:pt x="116" y="668"/>
                  </a:lnTo>
                  <a:lnTo>
                    <a:pt x="116" y="668"/>
                  </a:lnTo>
                  <a:lnTo>
                    <a:pt x="118" y="662"/>
                  </a:lnTo>
                  <a:lnTo>
                    <a:pt x="122" y="644"/>
                  </a:lnTo>
                  <a:lnTo>
                    <a:pt x="122" y="644"/>
                  </a:lnTo>
                  <a:lnTo>
                    <a:pt x="126" y="632"/>
                  </a:lnTo>
                  <a:lnTo>
                    <a:pt x="132" y="620"/>
                  </a:lnTo>
                  <a:lnTo>
                    <a:pt x="140" y="608"/>
                  </a:lnTo>
                  <a:lnTo>
                    <a:pt x="150" y="596"/>
                  </a:lnTo>
                  <a:lnTo>
                    <a:pt x="150" y="596"/>
                  </a:lnTo>
                  <a:lnTo>
                    <a:pt x="162" y="588"/>
                  </a:lnTo>
                  <a:lnTo>
                    <a:pt x="176" y="580"/>
                  </a:lnTo>
                  <a:lnTo>
                    <a:pt x="192" y="576"/>
                  </a:lnTo>
                  <a:lnTo>
                    <a:pt x="208" y="574"/>
                  </a:lnTo>
                  <a:lnTo>
                    <a:pt x="208" y="574"/>
                  </a:lnTo>
                  <a:lnTo>
                    <a:pt x="224" y="578"/>
                  </a:lnTo>
                  <a:lnTo>
                    <a:pt x="240" y="584"/>
                  </a:lnTo>
                  <a:lnTo>
                    <a:pt x="256" y="594"/>
                  </a:lnTo>
                  <a:lnTo>
                    <a:pt x="270" y="610"/>
                  </a:lnTo>
                  <a:lnTo>
                    <a:pt x="270" y="610"/>
                  </a:lnTo>
                  <a:lnTo>
                    <a:pt x="282" y="626"/>
                  </a:lnTo>
                  <a:lnTo>
                    <a:pt x="288" y="646"/>
                  </a:lnTo>
                  <a:lnTo>
                    <a:pt x="292" y="664"/>
                  </a:lnTo>
                  <a:lnTo>
                    <a:pt x="290" y="680"/>
                  </a:lnTo>
                  <a:lnTo>
                    <a:pt x="290" y="680"/>
                  </a:lnTo>
                  <a:lnTo>
                    <a:pt x="284" y="696"/>
                  </a:lnTo>
                  <a:lnTo>
                    <a:pt x="276" y="708"/>
                  </a:lnTo>
                  <a:lnTo>
                    <a:pt x="266" y="720"/>
                  </a:lnTo>
                  <a:lnTo>
                    <a:pt x="256" y="730"/>
                  </a:lnTo>
                  <a:lnTo>
                    <a:pt x="256" y="730"/>
                  </a:lnTo>
                  <a:lnTo>
                    <a:pt x="242" y="738"/>
                  </a:lnTo>
                  <a:lnTo>
                    <a:pt x="228" y="742"/>
                  </a:lnTo>
                  <a:lnTo>
                    <a:pt x="216" y="746"/>
                  </a:lnTo>
                  <a:lnTo>
                    <a:pt x="204" y="746"/>
                  </a:lnTo>
                  <a:lnTo>
                    <a:pt x="204" y="746"/>
                  </a:lnTo>
                  <a:lnTo>
                    <a:pt x="188" y="746"/>
                  </a:lnTo>
                  <a:lnTo>
                    <a:pt x="184" y="748"/>
                  </a:lnTo>
                  <a:lnTo>
                    <a:pt x="168" y="760"/>
                  </a:lnTo>
                  <a:lnTo>
                    <a:pt x="294" y="940"/>
                  </a:lnTo>
                  <a:lnTo>
                    <a:pt x="294" y="940"/>
                  </a:lnTo>
                  <a:lnTo>
                    <a:pt x="298" y="946"/>
                  </a:lnTo>
                  <a:lnTo>
                    <a:pt x="300" y="950"/>
                  </a:lnTo>
                  <a:lnTo>
                    <a:pt x="524" y="946"/>
                  </a:lnTo>
                  <a:lnTo>
                    <a:pt x="524" y="946"/>
                  </a:lnTo>
                  <a:lnTo>
                    <a:pt x="526" y="938"/>
                  </a:lnTo>
                  <a:lnTo>
                    <a:pt x="654" y="732"/>
                  </a:lnTo>
                  <a:lnTo>
                    <a:pt x="708" y="768"/>
                  </a:lnTo>
                  <a:lnTo>
                    <a:pt x="708" y="768"/>
                  </a:lnTo>
                  <a:lnTo>
                    <a:pt x="716" y="776"/>
                  </a:lnTo>
                  <a:lnTo>
                    <a:pt x="722" y="786"/>
                  </a:lnTo>
                  <a:lnTo>
                    <a:pt x="728" y="804"/>
                  </a:lnTo>
                  <a:lnTo>
                    <a:pt x="728" y="804"/>
                  </a:lnTo>
                  <a:lnTo>
                    <a:pt x="736" y="820"/>
                  </a:lnTo>
                  <a:lnTo>
                    <a:pt x="742" y="826"/>
                  </a:lnTo>
                  <a:lnTo>
                    <a:pt x="748" y="832"/>
                  </a:lnTo>
                  <a:lnTo>
                    <a:pt x="748" y="832"/>
                  </a:lnTo>
                  <a:lnTo>
                    <a:pt x="756" y="836"/>
                  </a:lnTo>
                  <a:lnTo>
                    <a:pt x="766" y="840"/>
                  </a:lnTo>
                  <a:lnTo>
                    <a:pt x="776" y="842"/>
                  </a:lnTo>
                  <a:lnTo>
                    <a:pt x="784" y="842"/>
                  </a:lnTo>
                  <a:lnTo>
                    <a:pt x="784" y="842"/>
                  </a:lnTo>
                  <a:lnTo>
                    <a:pt x="794" y="842"/>
                  </a:lnTo>
                  <a:lnTo>
                    <a:pt x="802" y="836"/>
                  </a:lnTo>
                  <a:lnTo>
                    <a:pt x="812" y="830"/>
                  </a:lnTo>
                  <a:lnTo>
                    <a:pt x="820" y="818"/>
                  </a:lnTo>
                  <a:lnTo>
                    <a:pt x="820" y="818"/>
                  </a:lnTo>
                  <a:lnTo>
                    <a:pt x="826" y="806"/>
                  </a:lnTo>
                  <a:lnTo>
                    <a:pt x="830" y="794"/>
                  </a:lnTo>
                  <a:lnTo>
                    <a:pt x="832" y="784"/>
                  </a:lnTo>
                  <a:lnTo>
                    <a:pt x="830" y="776"/>
                  </a:lnTo>
                  <a:lnTo>
                    <a:pt x="830" y="776"/>
                  </a:lnTo>
                  <a:lnTo>
                    <a:pt x="826" y="768"/>
                  </a:lnTo>
                  <a:lnTo>
                    <a:pt x="820" y="760"/>
                  </a:lnTo>
                  <a:lnTo>
                    <a:pt x="814" y="752"/>
                  </a:lnTo>
                  <a:lnTo>
                    <a:pt x="804" y="746"/>
                  </a:lnTo>
                  <a:lnTo>
                    <a:pt x="804" y="746"/>
                  </a:lnTo>
                  <a:close/>
                </a:path>
              </a:pathLst>
            </a:custGeom>
            <a:solidFill>
              <a:srgbClr val="D7B6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83BC9CFA-E740-4ABB-B728-A5431F292C60}"/>
                </a:ext>
              </a:extLst>
            </p:cNvPr>
            <p:cNvSpPr/>
            <p:nvPr/>
          </p:nvSpPr>
          <p:spPr bwMode="auto">
            <a:xfrm>
              <a:off x="11477" y="5235"/>
              <a:ext cx="2215" cy="1420"/>
            </a:xfrm>
            <a:custGeom>
              <a:avLst/>
              <a:gdLst>
                <a:gd name="T0" fmla="*/ 856 w 886"/>
                <a:gd name="T1" fmla="*/ 0 h 568"/>
                <a:gd name="T2" fmla="*/ 856 w 886"/>
                <a:gd name="T3" fmla="*/ 0 h 568"/>
                <a:gd name="T4" fmla="*/ 0 w 886"/>
                <a:gd name="T5" fmla="*/ 20 h 568"/>
                <a:gd name="T6" fmla="*/ 86 w 886"/>
                <a:gd name="T7" fmla="*/ 262 h 568"/>
                <a:gd name="T8" fmla="*/ 122 w 886"/>
                <a:gd name="T9" fmla="*/ 252 h 568"/>
                <a:gd name="T10" fmla="*/ 122 w 886"/>
                <a:gd name="T11" fmla="*/ 252 h 568"/>
                <a:gd name="T12" fmla="*/ 126 w 886"/>
                <a:gd name="T13" fmla="*/ 246 h 568"/>
                <a:gd name="T14" fmla="*/ 136 w 886"/>
                <a:gd name="T15" fmla="*/ 232 h 568"/>
                <a:gd name="T16" fmla="*/ 136 w 886"/>
                <a:gd name="T17" fmla="*/ 232 h 568"/>
                <a:gd name="T18" fmla="*/ 142 w 886"/>
                <a:gd name="T19" fmla="*/ 222 h 568"/>
                <a:gd name="T20" fmla="*/ 152 w 886"/>
                <a:gd name="T21" fmla="*/ 212 h 568"/>
                <a:gd name="T22" fmla="*/ 164 w 886"/>
                <a:gd name="T23" fmla="*/ 204 h 568"/>
                <a:gd name="T24" fmla="*/ 178 w 886"/>
                <a:gd name="T25" fmla="*/ 196 h 568"/>
                <a:gd name="T26" fmla="*/ 178 w 886"/>
                <a:gd name="T27" fmla="*/ 196 h 568"/>
                <a:gd name="T28" fmla="*/ 194 w 886"/>
                <a:gd name="T29" fmla="*/ 192 h 568"/>
                <a:gd name="T30" fmla="*/ 208 w 886"/>
                <a:gd name="T31" fmla="*/ 190 h 568"/>
                <a:gd name="T32" fmla="*/ 224 w 886"/>
                <a:gd name="T33" fmla="*/ 192 h 568"/>
                <a:gd name="T34" fmla="*/ 240 w 886"/>
                <a:gd name="T35" fmla="*/ 196 h 568"/>
                <a:gd name="T36" fmla="*/ 240 w 886"/>
                <a:gd name="T37" fmla="*/ 196 h 568"/>
                <a:gd name="T38" fmla="*/ 254 w 886"/>
                <a:gd name="T39" fmla="*/ 204 h 568"/>
                <a:gd name="T40" fmla="*/ 268 w 886"/>
                <a:gd name="T41" fmla="*/ 216 h 568"/>
                <a:gd name="T42" fmla="*/ 278 w 886"/>
                <a:gd name="T43" fmla="*/ 232 h 568"/>
                <a:gd name="T44" fmla="*/ 286 w 886"/>
                <a:gd name="T45" fmla="*/ 250 h 568"/>
                <a:gd name="T46" fmla="*/ 286 w 886"/>
                <a:gd name="T47" fmla="*/ 250 h 568"/>
                <a:gd name="T48" fmla="*/ 292 w 886"/>
                <a:gd name="T49" fmla="*/ 270 h 568"/>
                <a:gd name="T50" fmla="*/ 292 w 886"/>
                <a:gd name="T51" fmla="*/ 290 h 568"/>
                <a:gd name="T52" fmla="*/ 288 w 886"/>
                <a:gd name="T53" fmla="*/ 308 h 568"/>
                <a:gd name="T54" fmla="*/ 282 w 886"/>
                <a:gd name="T55" fmla="*/ 322 h 568"/>
                <a:gd name="T56" fmla="*/ 282 w 886"/>
                <a:gd name="T57" fmla="*/ 322 h 568"/>
                <a:gd name="T58" fmla="*/ 270 w 886"/>
                <a:gd name="T59" fmla="*/ 336 h 568"/>
                <a:gd name="T60" fmla="*/ 258 w 886"/>
                <a:gd name="T61" fmla="*/ 346 h 568"/>
                <a:gd name="T62" fmla="*/ 246 w 886"/>
                <a:gd name="T63" fmla="*/ 352 h 568"/>
                <a:gd name="T64" fmla="*/ 232 w 886"/>
                <a:gd name="T65" fmla="*/ 358 h 568"/>
                <a:gd name="T66" fmla="*/ 232 w 886"/>
                <a:gd name="T67" fmla="*/ 358 h 568"/>
                <a:gd name="T68" fmla="*/ 216 w 886"/>
                <a:gd name="T69" fmla="*/ 362 h 568"/>
                <a:gd name="T70" fmla="*/ 202 w 886"/>
                <a:gd name="T71" fmla="*/ 362 h 568"/>
                <a:gd name="T72" fmla="*/ 188 w 886"/>
                <a:gd name="T73" fmla="*/ 360 h 568"/>
                <a:gd name="T74" fmla="*/ 178 w 886"/>
                <a:gd name="T75" fmla="*/ 356 h 568"/>
                <a:gd name="T76" fmla="*/ 178 w 886"/>
                <a:gd name="T77" fmla="*/ 356 h 568"/>
                <a:gd name="T78" fmla="*/ 162 w 886"/>
                <a:gd name="T79" fmla="*/ 352 h 568"/>
                <a:gd name="T80" fmla="*/ 158 w 886"/>
                <a:gd name="T81" fmla="*/ 350 h 568"/>
                <a:gd name="T82" fmla="*/ 120 w 886"/>
                <a:gd name="T83" fmla="*/ 362 h 568"/>
                <a:gd name="T84" fmla="*/ 192 w 886"/>
                <a:gd name="T85" fmla="*/ 568 h 568"/>
                <a:gd name="T86" fmla="*/ 874 w 886"/>
                <a:gd name="T87" fmla="*/ 52 h 568"/>
                <a:gd name="T88" fmla="*/ 874 w 886"/>
                <a:gd name="T89" fmla="*/ 52 h 568"/>
                <a:gd name="T90" fmla="*/ 882 w 886"/>
                <a:gd name="T91" fmla="*/ 44 h 568"/>
                <a:gd name="T92" fmla="*/ 886 w 886"/>
                <a:gd name="T93" fmla="*/ 34 h 568"/>
                <a:gd name="T94" fmla="*/ 884 w 886"/>
                <a:gd name="T95" fmla="*/ 22 h 568"/>
                <a:gd name="T96" fmla="*/ 880 w 886"/>
                <a:gd name="T97" fmla="*/ 12 h 568"/>
                <a:gd name="T98" fmla="*/ 880 w 886"/>
                <a:gd name="T99" fmla="*/ 12 h 568"/>
                <a:gd name="T100" fmla="*/ 874 w 886"/>
                <a:gd name="T101" fmla="*/ 8 h 568"/>
                <a:gd name="T102" fmla="*/ 870 w 886"/>
                <a:gd name="T103" fmla="*/ 4 h 568"/>
                <a:gd name="T104" fmla="*/ 862 w 886"/>
                <a:gd name="T105" fmla="*/ 2 h 568"/>
                <a:gd name="T106" fmla="*/ 856 w 886"/>
                <a:gd name="T107" fmla="*/ 0 h 568"/>
                <a:gd name="T108" fmla="*/ 856 w 886"/>
                <a:gd name="T109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6" h="568">
                  <a:moveTo>
                    <a:pt x="856" y="0"/>
                  </a:moveTo>
                  <a:lnTo>
                    <a:pt x="856" y="0"/>
                  </a:lnTo>
                  <a:lnTo>
                    <a:pt x="0" y="20"/>
                  </a:lnTo>
                  <a:lnTo>
                    <a:pt x="86" y="262"/>
                  </a:lnTo>
                  <a:lnTo>
                    <a:pt x="122" y="252"/>
                  </a:lnTo>
                  <a:lnTo>
                    <a:pt x="122" y="252"/>
                  </a:lnTo>
                  <a:lnTo>
                    <a:pt x="126" y="246"/>
                  </a:lnTo>
                  <a:lnTo>
                    <a:pt x="136" y="232"/>
                  </a:lnTo>
                  <a:lnTo>
                    <a:pt x="136" y="232"/>
                  </a:lnTo>
                  <a:lnTo>
                    <a:pt x="142" y="222"/>
                  </a:lnTo>
                  <a:lnTo>
                    <a:pt x="152" y="212"/>
                  </a:lnTo>
                  <a:lnTo>
                    <a:pt x="164" y="204"/>
                  </a:lnTo>
                  <a:lnTo>
                    <a:pt x="178" y="196"/>
                  </a:lnTo>
                  <a:lnTo>
                    <a:pt x="178" y="196"/>
                  </a:lnTo>
                  <a:lnTo>
                    <a:pt x="194" y="192"/>
                  </a:lnTo>
                  <a:lnTo>
                    <a:pt x="208" y="190"/>
                  </a:lnTo>
                  <a:lnTo>
                    <a:pt x="224" y="192"/>
                  </a:lnTo>
                  <a:lnTo>
                    <a:pt x="240" y="196"/>
                  </a:lnTo>
                  <a:lnTo>
                    <a:pt x="240" y="196"/>
                  </a:lnTo>
                  <a:lnTo>
                    <a:pt x="254" y="204"/>
                  </a:lnTo>
                  <a:lnTo>
                    <a:pt x="268" y="216"/>
                  </a:lnTo>
                  <a:lnTo>
                    <a:pt x="278" y="232"/>
                  </a:lnTo>
                  <a:lnTo>
                    <a:pt x="286" y="250"/>
                  </a:lnTo>
                  <a:lnTo>
                    <a:pt x="286" y="250"/>
                  </a:lnTo>
                  <a:lnTo>
                    <a:pt x="292" y="270"/>
                  </a:lnTo>
                  <a:lnTo>
                    <a:pt x="292" y="290"/>
                  </a:lnTo>
                  <a:lnTo>
                    <a:pt x="288" y="308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70" y="336"/>
                  </a:lnTo>
                  <a:lnTo>
                    <a:pt x="258" y="346"/>
                  </a:lnTo>
                  <a:lnTo>
                    <a:pt x="246" y="352"/>
                  </a:lnTo>
                  <a:lnTo>
                    <a:pt x="232" y="358"/>
                  </a:lnTo>
                  <a:lnTo>
                    <a:pt x="232" y="358"/>
                  </a:lnTo>
                  <a:lnTo>
                    <a:pt x="216" y="362"/>
                  </a:lnTo>
                  <a:lnTo>
                    <a:pt x="202" y="362"/>
                  </a:lnTo>
                  <a:lnTo>
                    <a:pt x="188" y="360"/>
                  </a:lnTo>
                  <a:lnTo>
                    <a:pt x="178" y="356"/>
                  </a:lnTo>
                  <a:lnTo>
                    <a:pt x="178" y="356"/>
                  </a:lnTo>
                  <a:lnTo>
                    <a:pt x="162" y="352"/>
                  </a:lnTo>
                  <a:lnTo>
                    <a:pt x="158" y="350"/>
                  </a:lnTo>
                  <a:lnTo>
                    <a:pt x="120" y="362"/>
                  </a:lnTo>
                  <a:lnTo>
                    <a:pt x="192" y="568"/>
                  </a:lnTo>
                  <a:lnTo>
                    <a:pt x="874" y="52"/>
                  </a:lnTo>
                  <a:lnTo>
                    <a:pt x="874" y="52"/>
                  </a:lnTo>
                  <a:lnTo>
                    <a:pt x="882" y="44"/>
                  </a:lnTo>
                  <a:lnTo>
                    <a:pt x="886" y="34"/>
                  </a:lnTo>
                  <a:lnTo>
                    <a:pt x="884" y="22"/>
                  </a:lnTo>
                  <a:lnTo>
                    <a:pt x="880" y="12"/>
                  </a:lnTo>
                  <a:lnTo>
                    <a:pt x="880" y="12"/>
                  </a:lnTo>
                  <a:lnTo>
                    <a:pt x="874" y="8"/>
                  </a:lnTo>
                  <a:lnTo>
                    <a:pt x="870" y="4"/>
                  </a:lnTo>
                  <a:lnTo>
                    <a:pt x="862" y="2"/>
                  </a:lnTo>
                  <a:lnTo>
                    <a:pt x="856" y="0"/>
                  </a:lnTo>
                  <a:lnTo>
                    <a:pt x="8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57E949B5-F17A-484E-AF76-A7FB99069222}"/>
                </a:ext>
              </a:extLst>
            </p:cNvPr>
            <p:cNvSpPr/>
            <p:nvPr/>
          </p:nvSpPr>
          <p:spPr bwMode="auto">
            <a:xfrm>
              <a:off x="9897" y="5290"/>
              <a:ext cx="1975" cy="2240"/>
            </a:xfrm>
            <a:custGeom>
              <a:avLst/>
              <a:gdLst>
                <a:gd name="T0" fmla="*/ 172 w 790"/>
                <a:gd name="T1" fmla="*/ 176 h 896"/>
                <a:gd name="T2" fmla="*/ 194 w 790"/>
                <a:gd name="T3" fmla="*/ 190 h 896"/>
                <a:gd name="T4" fmla="*/ 218 w 790"/>
                <a:gd name="T5" fmla="*/ 190 h 896"/>
                <a:gd name="T6" fmla="*/ 230 w 790"/>
                <a:gd name="T7" fmla="*/ 190 h 896"/>
                <a:gd name="T8" fmla="*/ 258 w 790"/>
                <a:gd name="T9" fmla="*/ 194 h 896"/>
                <a:gd name="T10" fmla="*/ 272 w 790"/>
                <a:gd name="T11" fmla="*/ 202 h 896"/>
                <a:gd name="T12" fmla="*/ 294 w 790"/>
                <a:gd name="T13" fmla="*/ 222 h 896"/>
                <a:gd name="T14" fmla="*/ 310 w 790"/>
                <a:gd name="T15" fmla="*/ 250 h 896"/>
                <a:gd name="T16" fmla="*/ 312 w 790"/>
                <a:gd name="T17" fmla="*/ 266 h 896"/>
                <a:gd name="T18" fmla="*/ 306 w 790"/>
                <a:gd name="T19" fmla="*/ 302 h 896"/>
                <a:gd name="T20" fmla="*/ 296 w 790"/>
                <a:gd name="T21" fmla="*/ 320 h 896"/>
                <a:gd name="T22" fmla="*/ 268 w 790"/>
                <a:gd name="T23" fmla="*/ 348 h 896"/>
                <a:gd name="T24" fmla="*/ 236 w 790"/>
                <a:gd name="T25" fmla="*/ 360 h 896"/>
                <a:gd name="T26" fmla="*/ 218 w 790"/>
                <a:gd name="T27" fmla="*/ 360 h 896"/>
                <a:gd name="T28" fmla="*/ 190 w 790"/>
                <a:gd name="T29" fmla="*/ 350 h 896"/>
                <a:gd name="T30" fmla="*/ 176 w 790"/>
                <a:gd name="T31" fmla="*/ 342 h 896"/>
                <a:gd name="T32" fmla="*/ 156 w 790"/>
                <a:gd name="T33" fmla="*/ 322 h 896"/>
                <a:gd name="T34" fmla="*/ 146 w 790"/>
                <a:gd name="T35" fmla="*/ 300 h 896"/>
                <a:gd name="T36" fmla="*/ 140 w 790"/>
                <a:gd name="T37" fmla="*/ 284 h 896"/>
                <a:gd name="T38" fmla="*/ 118 w 790"/>
                <a:gd name="T39" fmla="*/ 266 h 896"/>
                <a:gd name="T40" fmla="*/ 8 w 790"/>
                <a:gd name="T41" fmla="*/ 442 h 896"/>
                <a:gd name="T42" fmla="*/ 0 w 790"/>
                <a:gd name="T43" fmla="*/ 452 h 896"/>
                <a:gd name="T44" fmla="*/ 76 w 790"/>
                <a:gd name="T45" fmla="*/ 668 h 896"/>
                <a:gd name="T46" fmla="*/ 80 w 790"/>
                <a:gd name="T47" fmla="*/ 666 h 896"/>
                <a:gd name="T48" fmla="*/ 314 w 790"/>
                <a:gd name="T49" fmla="*/ 714 h 896"/>
                <a:gd name="T50" fmla="*/ 298 w 790"/>
                <a:gd name="T51" fmla="*/ 770 h 896"/>
                <a:gd name="T52" fmla="*/ 286 w 790"/>
                <a:gd name="T53" fmla="*/ 790 h 896"/>
                <a:gd name="T54" fmla="*/ 272 w 790"/>
                <a:gd name="T55" fmla="*/ 802 h 896"/>
                <a:gd name="T56" fmla="*/ 254 w 790"/>
                <a:gd name="T57" fmla="*/ 820 h 896"/>
                <a:gd name="T58" fmla="*/ 252 w 790"/>
                <a:gd name="T59" fmla="*/ 828 h 896"/>
                <a:gd name="T60" fmla="*/ 248 w 790"/>
                <a:gd name="T61" fmla="*/ 848 h 896"/>
                <a:gd name="T62" fmla="*/ 252 w 790"/>
                <a:gd name="T63" fmla="*/ 866 h 896"/>
                <a:gd name="T64" fmla="*/ 256 w 790"/>
                <a:gd name="T65" fmla="*/ 874 h 896"/>
                <a:gd name="T66" fmla="*/ 272 w 790"/>
                <a:gd name="T67" fmla="*/ 888 h 896"/>
                <a:gd name="T68" fmla="*/ 286 w 790"/>
                <a:gd name="T69" fmla="*/ 892 h 896"/>
                <a:gd name="T70" fmla="*/ 312 w 790"/>
                <a:gd name="T71" fmla="*/ 896 h 896"/>
                <a:gd name="T72" fmla="*/ 330 w 790"/>
                <a:gd name="T73" fmla="*/ 888 h 896"/>
                <a:gd name="T74" fmla="*/ 336 w 790"/>
                <a:gd name="T75" fmla="*/ 882 h 896"/>
                <a:gd name="T76" fmla="*/ 346 w 790"/>
                <a:gd name="T77" fmla="*/ 866 h 896"/>
                <a:gd name="T78" fmla="*/ 350 w 790"/>
                <a:gd name="T79" fmla="*/ 856 h 896"/>
                <a:gd name="T80" fmla="*/ 350 w 790"/>
                <a:gd name="T81" fmla="*/ 840 h 896"/>
                <a:gd name="T82" fmla="*/ 346 w 790"/>
                <a:gd name="T83" fmla="*/ 822 h 896"/>
                <a:gd name="T84" fmla="*/ 336 w 790"/>
                <a:gd name="T85" fmla="*/ 792 h 896"/>
                <a:gd name="T86" fmla="*/ 336 w 790"/>
                <a:gd name="T87" fmla="*/ 780 h 896"/>
                <a:gd name="T88" fmla="*/ 352 w 790"/>
                <a:gd name="T89" fmla="*/ 722 h 896"/>
                <a:gd name="T90" fmla="*/ 790 w 790"/>
                <a:gd name="T91" fmla="*/ 572 h 896"/>
                <a:gd name="T92" fmla="*/ 276 w 790"/>
                <a:gd name="T93" fmla="*/ 8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896">
                  <a:moveTo>
                    <a:pt x="276" y="8"/>
                  </a:moveTo>
                  <a:lnTo>
                    <a:pt x="172" y="176"/>
                  </a:lnTo>
                  <a:lnTo>
                    <a:pt x="194" y="190"/>
                  </a:lnTo>
                  <a:lnTo>
                    <a:pt x="194" y="190"/>
                  </a:lnTo>
                  <a:lnTo>
                    <a:pt x="200" y="192"/>
                  </a:lnTo>
                  <a:lnTo>
                    <a:pt x="218" y="190"/>
                  </a:lnTo>
                  <a:lnTo>
                    <a:pt x="218" y="190"/>
                  </a:lnTo>
                  <a:lnTo>
                    <a:pt x="230" y="190"/>
                  </a:lnTo>
                  <a:lnTo>
                    <a:pt x="244" y="190"/>
                  </a:lnTo>
                  <a:lnTo>
                    <a:pt x="258" y="194"/>
                  </a:lnTo>
                  <a:lnTo>
                    <a:pt x="272" y="202"/>
                  </a:lnTo>
                  <a:lnTo>
                    <a:pt x="272" y="202"/>
                  </a:lnTo>
                  <a:lnTo>
                    <a:pt x="284" y="212"/>
                  </a:lnTo>
                  <a:lnTo>
                    <a:pt x="294" y="222"/>
                  </a:lnTo>
                  <a:lnTo>
                    <a:pt x="304" y="234"/>
                  </a:lnTo>
                  <a:lnTo>
                    <a:pt x="310" y="250"/>
                  </a:lnTo>
                  <a:lnTo>
                    <a:pt x="310" y="250"/>
                  </a:lnTo>
                  <a:lnTo>
                    <a:pt x="312" y="266"/>
                  </a:lnTo>
                  <a:lnTo>
                    <a:pt x="312" y="284"/>
                  </a:lnTo>
                  <a:lnTo>
                    <a:pt x="306" y="302"/>
                  </a:lnTo>
                  <a:lnTo>
                    <a:pt x="296" y="320"/>
                  </a:lnTo>
                  <a:lnTo>
                    <a:pt x="296" y="320"/>
                  </a:lnTo>
                  <a:lnTo>
                    <a:pt x="284" y="336"/>
                  </a:lnTo>
                  <a:lnTo>
                    <a:pt x="268" y="348"/>
                  </a:lnTo>
                  <a:lnTo>
                    <a:pt x="252" y="358"/>
                  </a:lnTo>
                  <a:lnTo>
                    <a:pt x="236" y="360"/>
                  </a:lnTo>
                  <a:lnTo>
                    <a:pt x="236" y="360"/>
                  </a:lnTo>
                  <a:lnTo>
                    <a:pt x="218" y="360"/>
                  </a:lnTo>
                  <a:lnTo>
                    <a:pt x="204" y="356"/>
                  </a:lnTo>
                  <a:lnTo>
                    <a:pt x="190" y="350"/>
                  </a:lnTo>
                  <a:lnTo>
                    <a:pt x="176" y="342"/>
                  </a:lnTo>
                  <a:lnTo>
                    <a:pt x="176" y="342"/>
                  </a:lnTo>
                  <a:lnTo>
                    <a:pt x="166" y="332"/>
                  </a:lnTo>
                  <a:lnTo>
                    <a:pt x="156" y="322"/>
                  </a:lnTo>
                  <a:lnTo>
                    <a:pt x="150" y="310"/>
                  </a:lnTo>
                  <a:lnTo>
                    <a:pt x="146" y="300"/>
                  </a:lnTo>
                  <a:lnTo>
                    <a:pt x="146" y="300"/>
                  </a:lnTo>
                  <a:lnTo>
                    <a:pt x="140" y="284"/>
                  </a:lnTo>
                  <a:lnTo>
                    <a:pt x="138" y="280"/>
                  </a:lnTo>
                  <a:lnTo>
                    <a:pt x="118" y="266"/>
                  </a:lnTo>
                  <a:lnTo>
                    <a:pt x="8" y="442"/>
                  </a:lnTo>
                  <a:lnTo>
                    <a:pt x="8" y="442"/>
                  </a:lnTo>
                  <a:lnTo>
                    <a:pt x="6" y="448"/>
                  </a:lnTo>
                  <a:lnTo>
                    <a:pt x="0" y="452"/>
                  </a:lnTo>
                  <a:lnTo>
                    <a:pt x="76" y="668"/>
                  </a:lnTo>
                  <a:lnTo>
                    <a:pt x="76" y="668"/>
                  </a:lnTo>
                  <a:lnTo>
                    <a:pt x="80" y="666"/>
                  </a:lnTo>
                  <a:lnTo>
                    <a:pt x="80" y="666"/>
                  </a:lnTo>
                  <a:lnTo>
                    <a:pt x="86" y="666"/>
                  </a:lnTo>
                  <a:lnTo>
                    <a:pt x="314" y="714"/>
                  </a:lnTo>
                  <a:lnTo>
                    <a:pt x="298" y="770"/>
                  </a:lnTo>
                  <a:lnTo>
                    <a:pt x="298" y="770"/>
                  </a:lnTo>
                  <a:lnTo>
                    <a:pt x="294" y="782"/>
                  </a:lnTo>
                  <a:lnTo>
                    <a:pt x="286" y="790"/>
                  </a:lnTo>
                  <a:lnTo>
                    <a:pt x="272" y="802"/>
                  </a:lnTo>
                  <a:lnTo>
                    <a:pt x="272" y="802"/>
                  </a:lnTo>
                  <a:lnTo>
                    <a:pt x="260" y="814"/>
                  </a:lnTo>
                  <a:lnTo>
                    <a:pt x="254" y="820"/>
                  </a:lnTo>
                  <a:lnTo>
                    <a:pt x="252" y="828"/>
                  </a:lnTo>
                  <a:lnTo>
                    <a:pt x="252" y="828"/>
                  </a:lnTo>
                  <a:lnTo>
                    <a:pt x="248" y="838"/>
                  </a:lnTo>
                  <a:lnTo>
                    <a:pt x="248" y="848"/>
                  </a:lnTo>
                  <a:lnTo>
                    <a:pt x="248" y="858"/>
                  </a:lnTo>
                  <a:lnTo>
                    <a:pt x="252" y="866"/>
                  </a:lnTo>
                  <a:lnTo>
                    <a:pt x="252" y="866"/>
                  </a:lnTo>
                  <a:lnTo>
                    <a:pt x="256" y="874"/>
                  </a:lnTo>
                  <a:lnTo>
                    <a:pt x="262" y="882"/>
                  </a:lnTo>
                  <a:lnTo>
                    <a:pt x="272" y="888"/>
                  </a:lnTo>
                  <a:lnTo>
                    <a:pt x="286" y="892"/>
                  </a:lnTo>
                  <a:lnTo>
                    <a:pt x="286" y="892"/>
                  </a:lnTo>
                  <a:lnTo>
                    <a:pt x="300" y="896"/>
                  </a:lnTo>
                  <a:lnTo>
                    <a:pt x="312" y="896"/>
                  </a:lnTo>
                  <a:lnTo>
                    <a:pt x="322" y="892"/>
                  </a:lnTo>
                  <a:lnTo>
                    <a:pt x="330" y="888"/>
                  </a:lnTo>
                  <a:lnTo>
                    <a:pt x="330" y="888"/>
                  </a:lnTo>
                  <a:lnTo>
                    <a:pt x="336" y="882"/>
                  </a:lnTo>
                  <a:lnTo>
                    <a:pt x="342" y="876"/>
                  </a:lnTo>
                  <a:lnTo>
                    <a:pt x="346" y="866"/>
                  </a:lnTo>
                  <a:lnTo>
                    <a:pt x="350" y="856"/>
                  </a:lnTo>
                  <a:lnTo>
                    <a:pt x="350" y="856"/>
                  </a:lnTo>
                  <a:lnTo>
                    <a:pt x="352" y="848"/>
                  </a:lnTo>
                  <a:lnTo>
                    <a:pt x="350" y="840"/>
                  </a:lnTo>
                  <a:lnTo>
                    <a:pt x="346" y="822"/>
                  </a:lnTo>
                  <a:lnTo>
                    <a:pt x="346" y="822"/>
                  </a:lnTo>
                  <a:lnTo>
                    <a:pt x="338" y="804"/>
                  </a:lnTo>
                  <a:lnTo>
                    <a:pt x="336" y="792"/>
                  </a:lnTo>
                  <a:lnTo>
                    <a:pt x="336" y="780"/>
                  </a:lnTo>
                  <a:lnTo>
                    <a:pt x="336" y="780"/>
                  </a:lnTo>
                  <a:lnTo>
                    <a:pt x="336" y="780"/>
                  </a:lnTo>
                  <a:lnTo>
                    <a:pt x="352" y="722"/>
                  </a:lnTo>
                  <a:lnTo>
                    <a:pt x="542" y="760"/>
                  </a:lnTo>
                  <a:lnTo>
                    <a:pt x="790" y="572"/>
                  </a:lnTo>
                  <a:lnTo>
                    <a:pt x="590" y="0"/>
                  </a:lnTo>
                  <a:lnTo>
                    <a:pt x="276" y="8"/>
                  </a:lnTo>
                  <a:close/>
                </a:path>
              </a:pathLst>
            </a:custGeom>
            <a:solidFill>
              <a:srgbClr val="D7B6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8C2B03AF-8F01-4218-B453-7AD40C40E4BF}"/>
                </a:ext>
              </a:extLst>
            </p:cNvPr>
            <p:cNvSpPr/>
            <p:nvPr/>
          </p:nvSpPr>
          <p:spPr bwMode="auto">
            <a:xfrm>
              <a:off x="11627" y="5795"/>
              <a:ext cx="495" cy="300"/>
            </a:xfrm>
            <a:custGeom>
              <a:avLst/>
              <a:gdLst>
                <a:gd name="T0" fmla="*/ 168 w 198"/>
                <a:gd name="T1" fmla="*/ 4 h 120"/>
                <a:gd name="T2" fmla="*/ 168 w 198"/>
                <a:gd name="T3" fmla="*/ 4 h 120"/>
                <a:gd name="T4" fmla="*/ 158 w 198"/>
                <a:gd name="T5" fmla="*/ 2 h 120"/>
                <a:gd name="T6" fmla="*/ 150 w 198"/>
                <a:gd name="T7" fmla="*/ 0 h 120"/>
                <a:gd name="T8" fmla="*/ 150 w 198"/>
                <a:gd name="T9" fmla="*/ 0 h 120"/>
                <a:gd name="T10" fmla="*/ 150 w 198"/>
                <a:gd name="T11" fmla="*/ 0 h 120"/>
                <a:gd name="T12" fmla="*/ 140 w 198"/>
                <a:gd name="T13" fmla="*/ 2 h 120"/>
                <a:gd name="T14" fmla="*/ 130 w 198"/>
                <a:gd name="T15" fmla="*/ 4 h 120"/>
                <a:gd name="T16" fmla="*/ 130 w 198"/>
                <a:gd name="T17" fmla="*/ 4 h 120"/>
                <a:gd name="T18" fmla="*/ 122 w 198"/>
                <a:gd name="T19" fmla="*/ 8 h 120"/>
                <a:gd name="T20" fmla="*/ 114 w 198"/>
                <a:gd name="T21" fmla="*/ 14 h 120"/>
                <a:gd name="T22" fmla="*/ 104 w 198"/>
                <a:gd name="T23" fmla="*/ 26 h 120"/>
                <a:gd name="T24" fmla="*/ 104 w 198"/>
                <a:gd name="T25" fmla="*/ 26 h 120"/>
                <a:gd name="T26" fmla="*/ 92 w 198"/>
                <a:gd name="T27" fmla="*/ 44 h 120"/>
                <a:gd name="T28" fmla="*/ 84 w 198"/>
                <a:gd name="T29" fmla="*/ 52 h 120"/>
                <a:gd name="T30" fmla="*/ 74 w 198"/>
                <a:gd name="T31" fmla="*/ 58 h 120"/>
                <a:gd name="T32" fmla="*/ 74 w 198"/>
                <a:gd name="T33" fmla="*/ 58 h 120"/>
                <a:gd name="T34" fmla="*/ 74 w 198"/>
                <a:gd name="T35" fmla="*/ 58 h 120"/>
                <a:gd name="T36" fmla="*/ 0 w 198"/>
                <a:gd name="T37" fmla="*/ 82 h 120"/>
                <a:gd name="T38" fmla="*/ 12 w 198"/>
                <a:gd name="T39" fmla="*/ 120 h 120"/>
                <a:gd name="T40" fmla="*/ 88 w 198"/>
                <a:gd name="T41" fmla="*/ 94 h 120"/>
                <a:gd name="T42" fmla="*/ 88 w 198"/>
                <a:gd name="T43" fmla="*/ 94 h 120"/>
                <a:gd name="T44" fmla="*/ 98 w 198"/>
                <a:gd name="T45" fmla="*/ 92 h 120"/>
                <a:gd name="T46" fmla="*/ 110 w 198"/>
                <a:gd name="T47" fmla="*/ 94 h 120"/>
                <a:gd name="T48" fmla="*/ 128 w 198"/>
                <a:gd name="T49" fmla="*/ 100 h 120"/>
                <a:gd name="T50" fmla="*/ 128 w 198"/>
                <a:gd name="T51" fmla="*/ 100 h 120"/>
                <a:gd name="T52" fmla="*/ 144 w 198"/>
                <a:gd name="T53" fmla="*/ 104 h 120"/>
                <a:gd name="T54" fmla="*/ 152 w 198"/>
                <a:gd name="T55" fmla="*/ 104 h 120"/>
                <a:gd name="T56" fmla="*/ 160 w 198"/>
                <a:gd name="T57" fmla="*/ 102 h 120"/>
                <a:gd name="T58" fmla="*/ 160 w 198"/>
                <a:gd name="T59" fmla="*/ 102 h 120"/>
                <a:gd name="T60" fmla="*/ 170 w 198"/>
                <a:gd name="T61" fmla="*/ 98 h 120"/>
                <a:gd name="T62" fmla="*/ 180 w 198"/>
                <a:gd name="T63" fmla="*/ 94 h 120"/>
                <a:gd name="T64" fmla="*/ 186 w 198"/>
                <a:gd name="T65" fmla="*/ 88 h 120"/>
                <a:gd name="T66" fmla="*/ 192 w 198"/>
                <a:gd name="T67" fmla="*/ 80 h 120"/>
                <a:gd name="T68" fmla="*/ 192 w 198"/>
                <a:gd name="T69" fmla="*/ 80 h 120"/>
                <a:gd name="T70" fmla="*/ 196 w 198"/>
                <a:gd name="T71" fmla="*/ 72 h 120"/>
                <a:gd name="T72" fmla="*/ 198 w 198"/>
                <a:gd name="T73" fmla="*/ 62 h 120"/>
                <a:gd name="T74" fmla="*/ 198 w 198"/>
                <a:gd name="T75" fmla="*/ 52 h 120"/>
                <a:gd name="T76" fmla="*/ 194 w 198"/>
                <a:gd name="T77" fmla="*/ 38 h 120"/>
                <a:gd name="T78" fmla="*/ 194 w 198"/>
                <a:gd name="T79" fmla="*/ 38 h 120"/>
                <a:gd name="T80" fmla="*/ 190 w 198"/>
                <a:gd name="T81" fmla="*/ 24 h 120"/>
                <a:gd name="T82" fmla="*/ 182 w 198"/>
                <a:gd name="T83" fmla="*/ 14 h 120"/>
                <a:gd name="T84" fmla="*/ 176 w 198"/>
                <a:gd name="T85" fmla="*/ 8 h 120"/>
                <a:gd name="T86" fmla="*/ 168 w 198"/>
                <a:gd name="T87" fmla="*/ 4 h 120"/>
                <a:gd name="T88" fmla="*/ 168 w 198"/>
                <a:gd name="T89" fmla="*/ 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8" h="120">
                  <a:moveTo>
                    <a:pt x="168" y="4"/>
                  </a:moveTo>
                  <a:lnTo>
                    <a:pt x="168" y="4"/>
                  </a:lnTo>
                  <a:lnTo>
                    <a:pt x="158" y="2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0" y="2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22" y="8"/>
                  </a:lnTo>
                  <a:lnTo>
                    <a:pt x="114" y="14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92" y="44"/>
                  </a:lnTo>
                  <a:lnTo>
                    <a:pt x="84" y="52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0" y="82"/>
                  </a:lnTo>
                  <a:lnTo>
                    <a:pt x="12" y="120"/>
                  </a:lnTo>
                  <a:lnTo>
                    <a:pt x="88" y="94"/>
                  </a:lnTo>
                  <a:lnTo>
                    <a:pt x="88" y="94"/>
                  </a:lnTo>
                  <a:lnTo>
                    <a:pt x="98" y="92"/>
                  </a:lnTo>
                  <a:lnTo>
                    <a:pt x="110" y="94"/>
                  </a:lnTo>
                  <a:lnTo>
                    <a:pt x="128" y="100"/>
                  </a:lnTo>
                  <a:lnTo>
                    <a:pt x="128" y="100"/>
                  </a:lnTo>
                  <a:lnTo>
                    <a:pt x="144" y="104"/>
                  </a:lnTo>
                  <a:lnTo>
                    <a:pt x="152" y="104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70" y="98"/>
                  </a:lnTo>
                  <a:lnTo>
                    <a:pt x="180" y="94"/>
                  </a:lnTo>
                  <a:lnTo>
                    <a:pt x="186" y="88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96" y="72"/>
                  </a:lnTo>
                  <a:lnTo>
                    <a:pt x="198" y="62"/>
                  </a:lnTo>
                  <a:lnTo>
                    <a:pt x="198" y="52"/>
                  </a:lnTo>
                  <a:lnTo>
                    <a:pt x="194" y="38"/>
                  </a:lnTo>
                  <a:lnTo>
                    <a:pt x="194" y="38"/>
                  </a:lnTo>
                  <a:lnTo>
                    <a:pt x="190" y="24"/>
                  </a:lnTo>
                  <a:lnTo>
                    <a:pt x="182" y="14"/>
                  </a:lnTo>
                  <a:lnTo>
                    <a:pt x="176" y="8"/>
                  </a:lnTo>
                  <a:lnTo>
                    <a:pt x="168" y="4"/>
                  </a:lnTo>
                  <a:lnTo>
                    <a:pt x="16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56E9DF45-BBAE-4D00-86E8-F4CD7DED03C2}"/>
                </a:ext>
              </a:extLst>
            </p:cNvPr>
            <p:cNvSpPr/>
            <p:nvPr/>
          </p:nvSpPr>
          <p:spPr bwMode="auto">
            <a:xfrm>
              <a:off x="6987" y="5355"/>
              <a:ext cx="2205" cy="1910"/>
            </a:xfrm>
            <a:custGeom>
              <a:avLst/>
              <a:gdLst>
                <a:gd name="T0" fmla="*/ 774 w 882"/>
                <a:gd name="T1" fmla="*/ 180 h 764"/>
                <a:gd name="T2" fmla="*/ 796 w 882"/>
                <a:gd name="T3" fmla="*/ 172 h 764"/>
                <a:gd name="T4" fmla="*/ 832 w 882"/>
                <a:gd name="T5" fmla="*/ 168 h 764"/>
                <a:gd name="T6" fmla="*/ 846 w 882"/>
                <a:gd name="T7" fmla="*/ 162 h 764"/>
                <a:gd name="T8" fmla="*/ 866 w 882"/>
                <a:gd name="T9" fmla="*/ 138 h 764"/>
                <a:gd name="T10" fmla="*/ 870 w 882"/>
                <a:gd name="T11" fmla="*/ 120 h 764"/>
                <a:gd name="T12" fmla="*/ 856 w 882"/>
                <a:gd name="T13" fmla="*/ 88 h 764"/>
                <a:gd name="T14" fmla="*/ 836 w 882"/>
                <a:gd name="T15" fmla="*/ 72 h 764"/>
                <a:gd name="T16" fmla="*/ 818 w 882"/>
                <a:gd name="T17" fmla="*/ 66 h 764"/>
                <a:gd name="T18" fmla="*/ 792 w 882"/>
                <a:gd name="T19" fmla="*/ 74 h 764"/>
                <a:gd name="T20" fmla="*/ 776 w 882"/>
                <a:gd name="T21" fmla="*/ 86 h 764"/>
                <a:gd name="T22" fmla="*/ 766 w 882"/>
                <a:gd name="T23" fmla="*/ 110 h 764"/>
                <a:gd name="T24" fmla="*/ 750 w 882"/>
                <a:gd name="T25" fmla="*/ 150 h 764"/>
                <a:gd name="T26" fmla="*/ 708 w 882"/>
                <a:gd name="T27" fmla="*/ 182 h 764"/>
                <a:gd name="T28" fmla="*/ 178 w 882"/>
                <a:gd name="T29" fmla="*/ 288 h 764"/>
                <a:gd name="T30" fmla="*/ 114 w 882"/>
                <a:gd name="T31" fmla="*/ 264 h 764"/>
                <a:gd name="T32" fmla="*/ 94 w 882"/>
                <a:gd name="T33" fmla="*/ 242 h 764"/>
                <a:gd name="T34" fmla="*/ 68 w 882"/>
                <a:gd name="T35" fmla="*/ 220 h 764"/>
                <a:gd name="T36" fmla="*/ 48 w 882"/>
                <a:gd name="T37" fmla="*/ 216 h 764"/>
                <a:gd name="T38" fmla="*/ 30 w 882"/>
                <a:gd name="T39" fmla="*/ 220 h 764"/>
                <a:gd name="T40" fmla="*/ 8 w 882"/>
                <a:gd name="T41" fmla="*/ 240 h 764"/>
                <a:gd name="T42" fmla="*/ 0 w 882"/>
                <a:gd name="T43" fmla="*/ 268 h 764"/>
                <a:gd name="T44" fmla="*/ 6 w 882"/>
                <a:gd name="T45" fmla="*/ 296 h 764"/>
                <a:gd name="T46" fmla="*/ 18 w 882"/>
                <a:gd name="T47" fmla="*/ 310 h 764"/>
                <a:gd name="T48" fmla="*/ 36 w 882"/>
                <a:gd name="T49" fmla="*/ 318 h 764"/>
                <a:gd name="T50" fmla="*/ 70 w 882"/>
                <a:gd name="T51" fmla="*/ 314 h 764"/>
                <a:gd name="T52" fmla="*/ 100 w 882"/>
                <a:gd name="T53" fmla="*/ 306 h 764"/>
                <a:gd name="T54" fmla="*/ 114 w 882"/>
                <a:gd name="T55" fmla="*/ 308 h 764"/>
                <a:gd name="T56" fmla="*/ 352 w 882"/>
                <a:gd name="T57" fmla="*/ 764 h 764"/>
                <a:gd name="T58" fmla="*/ 490 w 882"/>
                <a:gd name="T59" fmla="*/ 726 h 764"/>
                <a:gd name="T60" fmla="*/ 472 w 882"/>
                <a:gd name="T61" fmla="*/ 712 h 764"/>
                <a:gd name="T62" fmla="*/ 442 w 882"/>
                <a:gd name="T63" fmla="*/ 684 h 764"/>
                <a:gd name="T64" fmla="*/ 430 w 882"/>
                <a:gd name="T65" fmla="*/ 656 h 764"/>
                <a:gd name="T66" fmla="*/ 432 w 882"/>
                <a:gd name="T67" fmla="*/ 610 h 764"/>
                <a:gd name="T68" fmla="*/ 450 w 882"/>
                <a:gd name="T69" fmla="*/ 582 h 764"/>
                <a:gd name="T70" fmla="*/ 484 w 882"/>
                <a:gd name="T71" fmla="*/ 560 h 764"/>
                <a:gd name="T72" fmla="*/ 542 w 882"/>
                <a:gd name="T73" fmla="*/ 556 h 764"/>
                <a:gd name="T74" fmla="*/ 570 w 882"/>
                <a:gd name="T75" fmla="*/ 574 h 764"/>
                <a:gd name="T76" fmla="*/ 594 w 882"/>
                <a:gd name="T77" fmla="*/ 612 h 764"/>
                <a:gd name="T78" fmla="*/ 598 w 882"/>
                <a:gd name="T79" fmla="*/ 642 h 764"/>
                <a:gd name="T80" fmla="*/ 594 w 882"/>
                <a:gd name="T81" fmla="*/ 666 h 764"/>
                <a:gd name="T82" fmla="*/ 596 w 882"/>
                <a:gd name="T83" fmla="*/ 704 h 764"/>
                <a:gd name="T84" fmla="*/ 814 w 882"/>
                <a:gd name="T85" fmla="*/ 652 h 764"/>
                <a:gd name="T86" fmla="*/ 882 w 882"/>
                <a:gd name="T87" fmla="*/ 430 h 764"/>
                <a:gd name="T88" fmla="*/ 874 w 882"/>
                <a:gd name="T89" fmla="*/ 422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82" h="764">
                  <a:moveTo>
                    <a:pt x="874" y="422"/>
                  </a:moveTo>
                  <a:lnTo>
                    <a:pt x="730" y="214"/>
                  </a:lnTo>
                  <a:lnTo>
                    <a:pt x="774" y="180"/>
                  </a:lnTo>
                  <a:lnTo>
                    <a:pt x="774" y="180"/>
                  </a:lnTo>
                  <a:lnTo>
                    <a:pt x="784" y="174"/>
                  </a:lnTo>
                  <a:lnTo>
                    <a:pt x="796" y="172"/>
                  </a:lnTo>
                  <a:lnTo>
                    <a:pt x="814" y="170"/>
                  </a:lnTo>
                  <a:lnTo>
                    <a:pt x="814" y="170"/>
                  </a:lnTo>
                  <a:lnTo>
                    <a:pt x="832" y="168"/>
                  </a:lnTo>
                  <a:lnTo>
                    <a:pt x="840" y="166"/>
                  </a:lnTo>
                  <a:lnTo>
                    <a:pt x="846" y="162"/>
                  </a:lnTo>
                  <a:lnTo>
                    <a:pt x="846" y="162"/>
                  </a:lnTo>
                  <a:lnTo>
                    <a:pt x="854" y="154"/>
                  </a:lnTo>
                  <a:lnTo>
                    <a:pt x="860" y="146"/>
                  </a:lnTo>
                  <a:lnTo>
                    <a:pt x="866" y="138"/>
                  </a:lnTo>
                  <a:lnTo>
                    <a:pt x="870" y="130"/>
                  </a:lnTo>
                  <a:lnTo>
                    <a:pt x="870" y="130"/>
                  </a:lnTo>
                  <a:lnTo>
                    <a:pt x="870" y="120"/>
                  </a:lnTo>
                  <a:lnTo>
                    <a:pt x="868" y="112"/>
                  </a:lnTo>
                  <a:lnTo>
                    <a:pt x="864" y="100"/>
                  </a:lnTo>
                  <a:lnTo>
                    <a:pt x="856" y="88"/>
                  </a:lnTo>
                  <a:lnTo>
                    <a:pt x="856" y="88"/>
                  </a:lnTo>
                  <a:lnTo>
                    <a:pt x="846" y="78"/>
                  </a:lnTo>
                  <a:lnTo>
                    <a:pt x="836" y="72"/>
                  </a:lnTo>
                  <a:lnTo>
                    <a:pt x="828" y="68"/>
                  </a:lnTo>
                  <a:lnTo>
                    <a:pt x="818" y="66"/>
                  </a:lnTo>
                  <a:lnTo>
                    <a:pt x="818" y="66"/>
                  </a:lnTo>
                  <a:lnTo>
                    <a:pt x="810" y="68"/>
                  </a:lnTo>
                  <a:lnTo>
                    <a:pt x="800" y="70"/>
                  </a:lnTo>
                  <a:lnTo>
                    <a:pt x="792" y="74"/>
                  </a:lnTo>
                  <a:lnTo>
                    <a:pt x="784" y="80"/>
                  </a:lnTo>
                  <a:lnTo>
                    <a:pt x="784" y="80"/>
                  </a:lnTo>
                  <a:lnTo>
                    <a:pt x="776" y="86"/>
                  </a:lnTo>
                  <a:lnTo>
                    <a:pt x="772" y="94"/>
                  </a:lnTo>
                  <a:lnTo>
                    <a:pt x="766" y="110"/>
                  </a:lnTo>
                  <a:lnTo>
                    <a:pt x="766" y="110"/>
                  </a:lnTo>
                  <a:lnTo>
                    <a:pt x="762" y="130"/>
                  </a:lnTo>
                  <a:lnTo>
                    <a:pt x="758" y="140"/>
                  </a:lnTo>
                  <a:lnTo>
                    <a:pt x="750" y="150"/>
                  </a:lnTo>
                  <a:lnTo>
                    <a:pt x="750" y="150"/>
                  </a:lnTo>
                  <a:lnTo>
                    <a:pt x="750" y="150"/>
                  </a:lnTo>
                  <a:lnTo>
                    <a:pt x="708" y="182"/>
                  </a:lnTo>
                  <a:lnTo>
                    <a:pt x="580" y="0"/>
                  </a:lnTo>
                  <a:lnTo>
                    <a:pt x="264" y="6"/>
                  </a:lnTo>
                  <a:lnTo>
                    <a:pt x="178" y="288"/>
                  </a:lnTo>
                  <a:lnTo>
                    <a:pt x="124" y="270"/>
                  </a:lnTo>
                  <a:lnTo>
                    <a:pt x="124" y="270"/>
                  </a:lnTo>
                  <a:lnTo>
                    <a:pt x="114" y="264"/>
                  </a:lnTo>
                  <a:lnTo>
                    <a:pt x="106" y="258"/>
                  </a:lnTo>
                  <a:lnTo>
                    <a:pt x="94" y="242"/>
                  </a:lnTo>
                  <a:lnTo>
                    <a:pt x="94" y="242"/>
                  </a:lnTo>
                  <a:lnTo>
                    <a:pt x="82" y="228"/>
                  </a:lnTo>
                  <a:lnTo>
                    <a:pt x="76" y="224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58" y="218"/>
                  </a:lnTo>
                  <a:lnTo>
                    <a:pt x="48" y="216"/>
                  </a:lnTo>
                  <a:lnTo>
                    <a:pt x="38" y="218"/>
                  </a:lnTo>
                  <a:lnTo>
                    <a:pt x="30" y="220"/>
                  </a:lnTo>
                  <a:lnTo>
                    <a:pt x="30" y="220"/>
                  </a:lnTo>
                  <a:lnTo>
                    <a:pt x="22" y="224"/>
                  </a:lnTo>
                  <a:lnTo>
                    <a:pt x="14" y="230"/>
                  </a:lnTo>
                  <a:lnTo>
                    <a:pt x="8" y="240"/>
                  </a:lnTo>
                  <a:lnTo>
                    <a:pt x="2" y="252"/>
                  </a:lnTo>
                  <a:lnTo>
                    <a:pt x="2" y="252"/>
                  </a:lnTo>
                  <a:lnTo>
                    <a:pt x="0" y="268"/>
                  </a:lnTo>
                  <a:lnTo>
                    <a:pt x="0" y="280"/>
                  </a:lnTo>
                  <a:lnTo>
                    <a:pt x="2" y="288"/>
                  </a:lnTo>
                  <a:lnTo>
                    <a:pt x="6" y="296"/>
                  </a:lnTo>
                  <a:lnTo>
                    <a:pt x="6" y="296"/>
                  </a:lnTo>
                  <a:lnTo>
                    <a:pt x="10" y="304"/>
                  </a:lnTo>
                  <a:lnTo>
                    <a:pt x="18" y="310"/>
                  </a:lnTo>
                  <a:lnTo>
                    <a:pt x="26" y="314"/>
                  </a:lnTo>
                  <a:lnTo>
                    <a:pt x="36" y="318"/>
                  </a:lnTo>
                  <a:lnTo>
                    <a:pt x="36" y="318"/>
                  </a:lnTo>
                  <a:lnTo>
                    <a:pt x="46" y="320"/>
                  </a:lnTo>
                  <a:lnTo>
                    <a:pt x="54" y="320"/>
                  </a:lnTo>
                  <a:lnTo>
                    <a:pt x="70" y="314"/>
                  </a:lnTo>
                  <a:lnTo>
                    <a:pt x="70" y="314"/>
                  </a:lnTo>
                  <a:lnTo>
                    <a:pt x="90" y="308"/>
                  </a:lnTo>
                  <a:lnTo>
                    <a:pt x="100" y="306"/>
                  </a:lnTo>
                  <a:lnTo>
                    <a:pt x="112" y="306"/>
                  </a:lnTo>
                  <a:lnTo>
                    <a:pt x="112" y="306"/>
                  </a:lnTo>
                  <a:lnTo>
                    <a:pt x="114" y="308"/>
                  </a:lnTo>
                  <a:lnTo>
                    <a:pt x="168" y="324"/>
                  </a:lnTo>
                  <a:lnTo>
                    <a:pt x="90" y="584"/>
                  </a:lnTo>
                  <a:lnTo>
                    <a:pt x="352" y="764"/>
                  </a:lnTo>
                  <a:lnTo>
                    <a:pt x="492" y="730"/>
                  </a:lnTo>
                  <a:lnTo>
                    <a:pt x="490" y="726"/>
                  </a:lnTo>
                  <a:lnTo>
                    <a:pt x="490" y="726"/>
                  </a:lnTo>
                  <a:lnTo>
                    <a:pt x="486" y="720"/>
                  </a:lnTo>
                  <a:lnTo>
                    <a:pt x="472" y="712"/>
                  </a:lnTo>
                  <a:lnTo>
                    <a:pt x="472" y="712"/>
                  </a:lnTo>
                  <a:lnTo>
                    <a:pt x="462" y="706"/>
                  </a:lnTo>
                  <a:lnTo>
                    <a:pt x="450" y="696"/>
                  </a:lnTo>
                  <a:lnTo>
                    <a:pt x="442" y="684"/>
                  </a:lnTo>
                  <a:lnTo>
                    <a:pt x="434" y="670"/>
                  </a:lnTo>
                  <a:lnTo>
                    <a:pt x="434" y="670"/>
                  </a:lnTo>
                  <a:lnTo>
                    <a:pt x="430" y="656"/>
                  </a:lnTo>
                  <a:lnTo>
                    <a:pt x="428" y="640"/>
                  </a:lnTo>
                  <a:lnTo>
                    <a:pt x="428" y="626"/>
                  </a:lnTo>
                  <a:lnTo>
                    <a:pt x="432" y="610"/>
                  </a:lnTo>
                  <a:lnTo>
                    <a:pt x="432" y="610"/>
                  </a:lnTo>
                  <a:lnTo>
                    <a:pt x="438" y="594"/>
                  </a:lnTo>
                  <a:lnTo>
                    <a:pt x="450" y="582"/>
                  </a:lnTo>
                  <a:lnTo>
                    <a:pt x="466" y="570"/>
                  </a:lnTo>
                  <a:lnTo>
                    <a:pt x="484" y="560"/>
                  </a:lnTo>
                  <a:lnTo>
                    <a:pt x="484" y="560"/>
                  </a:lnTo>
                  <a:lnTo>
                    <a:pt x="504" y="554"/>
                  </a:lnTo>
                  <a:lnTo>
                    <a:pt x="524" y="554"/>
                  </a:lnTo>
                  <a:lnTo>
                    <a:pt x="542" y="556"/>
                  </a:lnTo>
                  <a:lnTo>
                    <a:pt x="556" y="564"/>
                  </a:lnTo>
                  <a:lnTo>
                    <a:pt x="556" y="564"/>
                  </a:lnTo>
                  <a:lnTo>
                    <a:pt x="570" y="574"/>
                  </a:lnTo>
                  <a:lnTo>
                    <a:pt x="580" y="586"/>
                  </a:lnTo>
                  <a:lnTo>
                    <a:pt x="588" y="598"/>
                  </a:lnTo>
                  <a:lnTo>
                    <a:pt x="594" y="612"/>
                  </a:lnTo>
                  <a:lnTo>
                    <a:pt x="594" y="612"/>
                  </a:lnTo>
                  <a:lnTo>
                    <a:pt x="598" y="628"/>
                  </a:lnTo>
                  <a:lnTo>
                    <a:pt x="598" y="642"/>
                  </a:lnTo>
                  <a:lnTo>
                    <a:pt x="596" y="654"/>
                  </a:lnTo>
                  <a:lnTo>
                    <a:pt x="594" y="666"/>
                  </a:lnTo>
                  <a:lnTo>
                    <a:pt x="594" y="666"/>
                  </a:lnTo>
                  <a:lnTo>
                    <a:pt x="590" y="680"/>
                  </a:lnTo>
                  <a:lnTo>
                    <a:pt x="588" y="686"/>
                  </a:lnTo>
                  <a:lnTo>
                    <a:pt x="596" y="704"/>
                  </a:lnTo>
                  <a:lnTo>
                    <a:pt x="814" y="652"/>
                  </a:lnTo>
                  <a:lnTo>
                    <a:pt x="814" y="652"/>
                  </a:lnTo>
                  <a:lnTo>
                    <a:pt x="814" y="652"/>
                  </a:lnTo>
                  <a:lnTo>
                    <a:pt x="816" y="652"/>
                  </a:lnTo>
                  <a:lnTo>
                    <a:pt x="882" y="430"/>
                  </a:lnTo>
                  <a:lnTo>
                    <a:pt x="882" y="430"/>
                  </a:lnTo>
                  <a:lnTo>
                    <a:pt x="878" y="426"/>
                  </a:lnTo>
                  <a:lnTo>
                    <a:pt x="874" y="422"/>
                  </a:lnTo>
                  <a:lnTo>
                    <a:pt x="874" y="422"/>
                  </a:lnTo>
                  <a:close/>
                </a:path>
              </a:pathLst>
            </a:custGeom>
            <a:solidFill>
              <a:srgbClr val="D7B6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D00EADBA-DF67-4D75-B546-64162A777B74}"/>
                </a:ext>
              </a:extLst>
            </p:cNvPr>
            <p:cNvSpPr/>
            <p:nvPr/>
          </p:nvSpPr>
          <p:spPr bwMode="auto">
            <a:xfrm>
              <a:off x="5342" y="5370"/>
              <a:ext cx="2200" cy="1385"/>
            </a:xfrm>
            <a:custGeom>
              <a:avLst/>
              <a:gdLst>
                <a:gd name="T0" fmla="*/ 0 w 880"/>
                <a:gd name="T1" fmla="*/ 46 h 554"/>
                <a:gd name="T2" fmla="*/ 0 w 880"/>
                <a:gd name="T3" fmla="*/ 46 h 554"/>
                <a:gd name="T4" fmla="*/ 2 w 880"/>
                <a:gd name="T5" fmla="*/ 54 h 554"/>
                <a:gd name="T6" fmla="*/ 4 w 880"/>
                <a:gd name="T7" fmla="*/ 60 h 554"/>
                <a:gd name="T8" fmla="*/ 8 w 880"/>
                <a:gd name="T9" fmla="*/ 66 h 554"/>
                <a:gd name="T10" fmla="*/ 12 w 880"/>
                <a:gd name="T11" fmla="*/ 70 h 554"/>
                <a:gd name="T12" fmla="*/ 714 w 880"/>
                <a:gd name="T13" fmla="*/ 554 h 554"/>
                <a:gd name="T14" fmla="*/ 778 w 880"/>
                <a:gd name="T15" fmla="*/ 338 h 554"/>
                <a:gd name="T16" fmla="*/ 762 w 880"/>
                <a:gd name="T17" fmla="*/ 334 h 554"/>
                <a:gd name="T18" fmla="*/ 762 w 880"/>
                <a:gd name="T19" fmla="*/ 334 h 554"/>
                <a:gd name="T20" fmla="*/ 756 w 880"/>
                <a:gd name="T21" fmla="*/ 334 h 554"/>
                <a:gd name="T22" fmla="*/ 740 w 880"/>
                <a:gd name="T23" fmla="*/ 340 h 554"/>
                <a:gd name="T24" fmla="*/ 740 w 880"/>
                <a:gd name="T25" fmla="*/ 340 h 554"/>
                <a:gd name="T26" fmla="*/ 728 w 880"/>
                <a:gd name="T27" fmla="*/ 344 h 554"/>
                <a:gd name="T28" fmla="*/ 716 w 880"/>
                <a:gd name="T29" fmla="*/ 346 h 554"/>
                <a:gd name="T30" fmla="*/ 700 w 880"/>
                <a:gd name="T31" fmla="*/ 348 h 554"/>
                <a:gd name="T32" fmla="*/ 684 w 880"/>
                <a:gd name="T33" fmla="*/ 344 h 554"/>
                <a:gd name="T34" fmla="*/ 684 w 880"/>
                <a:gd name="T35" fmla="*/ 344 h 554"/>
                <a:gd name="T36" fmla="*/ 670 w 880"/>
                <a:gd name="T37" fmla="*/ 338 h 554"/>
                <a:gd name="T38" fmla="*/ 656 w 880"/>
                <a:gd name="T39" fmla="*/ 332 h 554"/>
                <a:gd name="T40" fmla="*/ 644 w 880"/>
                <a:gd name="T41" fmla="*/ 322 h 554"/>
                <a:gd name="T42" fmla="*/ 634 w 880"/>
                <a:gd name="T43" fmla="*/ 308 h 554"/>
                <a:gd name="T44" fmla="*/ 634 w 880"/>
                <a:gd name="T45" fmla="*/ 308 h 554"/>
                <a:gd name="T46" fmla="*/ 628 w 880"/>
                <a:gd name="T47" fmla="*/ 294 h 554"/>
                <a:gd name="T48" fmla="*/ 624 w 880"/>
                <a:gd name="T49" fmla="*/ 276 h 554"/>
                <a:gd name="T50" fmla="*/ 624 w 880"/>
                <a:gd name="T51" fmla="*/ 258 h 554"/>
                <a:gd name="T52" fmla="*/ 628 w 880"/>
                <a:gd name="T53" fmla="*/ 238 h 554"/>
                <a:gd name="T54" fmla="*/ 628 w 880"/>
                <a:gd name="T55" fmla="*/ 238 h 554"/>
                <a:gd name="T56" fmla="*/ 636 w 880"/>
                <a:gd name="T57" fmla="*/ 218 h 554"/>
                <a:gd name="T58" fmla="*/ 648 w 880"/>
                <a:gd name="T59" fmla="*/ 202 h 554"/>
                <a:gd name="T60" fmla="*/ 662 w 880"/>
                <a:gd name="T61" fmla="*/ 190 h 554"/>
                <a:gd name="T62" fmla="*/ 676 w 880"/>
                <a:gd name="T63" fmla="*/ 182 h 554"/>
                <a:gd name="T64" fmla="*/ 676 w 880"/>
                <a:gd name="T65" fmla="*/ 182 h 554"/>
                <a:gd name="T66" fmla="*/ 692 w 880"/>
                <a:gd name="T67" fmla="*/ 178 h 554"/>
                <a:gd name="T68" fmla="*/ 708 w 880"/>
                <a:gd name="T69" fmla="*/ 176 h 554"/>
                <a:gd name="T70" fmla="*/ 722 w 880"/>
                <a:gd name="T71" fmla="*/ 178 h 554"/>
                <a:gd name="T72" fmla="*/ 736 w 880"/>
                <a:gd name="T73" fmla="*/ 182 h 554"/>
                <a:gd name="T74" fmla="*/ 736 w 880"/>
                <a:gd name="T75" fmla="*/ 182 h 554"/>
                <a:gd name="T76" fmla="*/ 752 w 880"/>
                <a:gd name="T77" fmla="*/ 190 h 554"/>
                <a:gd name="T78" fmla="*/ 762 w 880"/>
                <a:gd name="T79" fmla="*/ 198 h 554"/>
                <a:gd name="T80" fmla="*/ 772 w 880"/>
                <a:gd name="T81" fmla="*/ 206 h 554"/>
                <a:gd name="T82" fmla="*/ 780 w 880"/>
                <a:gd name="T83" fmla="*/ 216 h 554"/>
                <a:gd name="T84" fmla="*/ 780 w 880"/>
                <a:gd name="T85" fmla="*/ 216 h 554"/>
                <a:gd name="T86" fmla="*/ 788 w 880"/>
                <a:gd name="T87" fmla="*/ 228 h 554"/>
                <a:gd name="T88" fmla="*/ 792 w 880"/>
                <a:gd name="T89" fmla="*/ 232 h 554"/>
                <a:gd name="T90" fmla="*/ 808 w 880"/>
                <a:gd name="T91" fmla="*/ 238 h 554"/>
                <a:gd name="T92" fmla="*/ 880 w 880"/>
                <a:gd name="T93" fmla="*/ 0 h 554"/>
                <a:gd name="T94" fmla="*/ 28 w 880"/>
                <a:gd name="T95" fmla="*/ 18 h 554"/>
                <a:gd name="T96" fmla="*/ 28 w 880"/>
                <a:gd name="T97" fmla="*/ 18 h 554"/>
                <a:gd name="T98" fmla="*/ 18 w 880"/>
                <a:gd name="T99" fmla="*/ 20 h 554"/>
                <a:gd name="T100" fmla="*/ 8 w 880"/>
                <a:gd name="T101" fmla="*/ 26 h 554"/>
                <a:gd name="T102" fmla="*/ 2 w 880"/>
                <a:gd name="T103" fmla="*/ 36 h 554"/>
                <a:gd name="T104" fmla="*/ 0 w 880"/>
                <a:gd name="T105" fmla="*/ 46 h 554"/>
                <a:gd name="T106" fmla="*/ 0 w 880"/>
                <a:gd name="T107" fmla="*/ 46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80" h="554">
                  <a:moveTo>
                    <a:pt x="0" y="46"/>
                  </a:moveTo>
                  <a:lnTo>
                    <a:pt x="0" y="46"/>
                  </a:lnTo>
                  <a:lnTo>
                    <a:pt x="2" y="54"/>
                  </a:lnTo>
                  <a:lnTo>
                    <a:pt x="4" y="60"/>
                  </a:lnTo>
                  <a:lnTo>
                    <a:pt x="8" y="66"/>
                  </a:lnTo>
                  <a:lnTo>
                    <a:pt x="12" y="70"/>
                  </a:lnTo>
                  <a:lnTo>
                    <a:pt x="714" y="554"/>
                  </a:lnTo>
                  <a:lnTo>
                    <a:pt x="778" y="338"/>
                  </a:lnTo>
                  <a:lnTo>
                    <a:pt x="762" y="334"/>
                  </a:lnTo>
                  <a:lnTo>
                    <a:pt x="762" y="334"/>
                  </a:lnTo>
                  <a:lnTo>
                    <a:pt x="756" y="334"/>
                  </a:lnTo>
                  <a:lnTo>
                    <a:pt x="740" y="340"/>
                  </a:lnTo>
                  <a:lnTo>
                    <a:pt x="740" y="340"/>
                  </a:lnTo>
                  <a:lnTo>
                    <a:pt x="728" y="344"/>
                  </a:lnTo>
                  <a:lnTo>
                    <a:pt x="716" y="346"/>
                  </a:lnTo>
                  <a:lnTo>
                    <a:pt x="700" y="348"/>
                  </a:lnTo>
                  <a:lnTo>
                    <a:pt x="684" y="344"/>
                  </a:lnTo>
                  <a:lnTo>
                    <a:pt x="684" y="344"/>
                  </a:lnTo>
                  <a:lnTo>
                    <a:pt x="670" y="338"/>
                  </a:lnTo>
                  <a:lnTo>
                    <a:pt x="656" y="332"/>
                  </a:lnTo>
                  <a:lnTo>
                    <a:pt x="644" y="322"/>
                  </a:lnTo>
                  <a:lnTo>
                    <a:pt x="634" y="308"/>
                  </a:lnTo>
                  <a:lnTo>
                    <a:pt x="634" y="308"/>
                  </a:lnTo>
                  <a:lnTo>
                    <a:pt x="628" y="294"/>
                  </a:lnTo>
                  <a:lnTo>
                    <a:pt x="624" y="276"/>
                  </a:lnTo>
                  <a:lnTo>
                    <a:pt x="624" y="258"/>
                  </a:lnTo>
                  <a:lnTo>
                    <a:pt x="628" y="238"/>
                  </a:lnTo>
                  <a:lnTo>
                    <a:pt x="628" y="238"/>
                  </a:lnTo>
                  <a:lnTo>
                    <a:pt x="636" y="218"/>
                  </a:lnTo>
                  <a:lnTo>
                    <a:pt x="648" y="202"/>
                  </a:lnTo>
                  <a:lnTo>
                    <a:pt x="662" y="190"/>
                  </a:lnTo>
                  <a:lnTo>
                    <a:pt x="676" y="182"/>
                  </a:lnTo>
                  <a:lnTo>
                    <a:pt x="676" y="182"/>
                  </a:lnTo>
                  <a:lnTo>
                    <a:pt x="692" y="178"/>
                  </a:lnTo>
                  <a:lnTo>
                    <a:pt x="708" y="176"/>
                  </a:lnTo>
                  <a:lnTo>
                    <a:pt x="722" y="178"/>
                  </a:lnTo>
                  <a:lnTo>
                    <a:pt x="736" y="182"/>
                  </a:lnTo>
                  <a:lnTo>
                    <a:pt x="736" y="182"/>
                  </a:lnTo>
                  <a:lnTo>
                    <a:pt x="752" y="190"/>
                  </a:lnTo>
                  <a:lnTo>
                    <a:pt x="762" y="198"/>
                  </a:lnTo>
                  <a:lnTo>
                    <a:pt x="772" y="206"/>
                  </a:lnTo>
                  <a:lnTo>
                    <a:pt x="780" y="216"/>
                  </a:lnTo>
                  <a:lnTo>
                    <a:pt x="780" y="216"/>
                  </a:lnTo>
                  <a:lnTo>
                    <a:pt x="788" y="228"/>
                  </a:lnTo>
                  <a:lnTo>
                    <a:pt x="792" y="232"/>
                  </a:lnTo>
                  <a:lnTo>
                    <a:pt x="808" y="238"/>
                  </a:lnTo>
                  <a:lnTo>
                    <a:pt x="880" y="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18" y="20"/>
                  </a:lnTo>
                  <a:lnTo>
                    <a:pt x="8" y="26"/>
                  </a:lnTo>
                  <a:lnTo>
                    <a:pt x="2" y="36"/>
                  </a:lnTo>
                  <a:lnTo>
                    <a:pt x="0" y="46"/>
                  </a:lnTo>
                  <a:lnTo>
                    <a:pt x="0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90379BC2-93E5-47BA-9F7B-47E1225C9951}"/>
                </a:ext>
              </a:extLst>
            </p:cNvPr>
            <p:cNvSpPr/>
            <p:nvPr/>
          </p:nvSpPr>
          <p:spPr bwMode="auto">
            <a:xfrm>
              <a:off x="9197" y="7030"/>
              <a:ext cx="2245" cy="1850"/>
            </a:xfrm>
            <a:custGeom>
              <a:avLst/>
              <a:gdLst>
                <a:gd name="T0" fmla="*/ 648 w 898"/>
                <a:gd name="T1" fmla="*/ 92 h 740"/>
                <a:gd name="T2" fmla="*/ 656 w 898"/>
                <a:gd name="T3" fmla="*/ 114 h 740"/>
                <a:gd name="T4" fmla="*/ 664 w 898"/>
                <a:gd name="T5" fmla="*/ 138 h 740"/>
                <a:gd name="T6" fmla="*/ 662 w 898"/>
                <a:gd name="T7" fmla="*/ 170 h 740"/>
                <a:gd name="T8" fmla="*/ 642 w 898"/>
                <a:gd name="T9" fmla="*/ 210 h 740"/>
                <a:gd name="T10" fmla="*/ 614 w 898"/>
                <a:gd name="T11" fmla="*/ 228 h 740"/>
                <a:gd name="T12" fmla="*/ 558 w 898"/>
                <a:gd name="T13" fmla="*/ 230 h 740"/>
                <a:gd name="T14" fmla="*/ 522 w 898"/>
                <a:gd name="T15" fmla="*/ 210 h 740"/>
                <a:gd name="T16" fmla="*/ 500 w 898"/>
                <a:gd name="T17" fmla="*/ 184 h 740"/>
                <a:gd name="T18" fmla="*/ 496 w 898"/>
                <a:gd name="T19" fmla="*/ 138 h 740"/>
                <a:gd name="T20" fmla="*/ 504 w 898"/>
                <a:gd name="T21" fmla="*/ 108 h 740"/>
                <a:gd name="T22" fmla="*/ 530 w 898"/>
                <a:gd name="T23" fmla="*/ 80 h 740"/>
                <a:gd name="T24" fmla="*/ 546 w 898"/>
                <a:gd name="T25" fmla="*/ 66 h 740"/>
                <a:gd name="T26" fmla="*/ 358 w 898"/>
                <a:gd name="T27" fmla="*/ 10 h 740"/>
                <a:gd name="T28" fmla="*/ 168 w 898"/>
                <a:gd name="T29" fmla="*/ 134 h 740"/>
                <a:gd name="T30" fmla="*/ 174 w 898"/>
                <a:gd name="T31" fmla="*/ 382 h 740"/>
                <a:gd name="T32" fmla="*/ 108 w 898"/>
                <a:gd name="T33" fmla="*/ 382 h 740"/>
                <a:gd name="T34" fmla="*/ 82 w 898"/>
                <a:gd name="T35" fmla="*/ 368 h 740"/>
                <a:gd name="T36" fmla="*/ 50 w 898"/>
                <a:gd name="T37" fmla="*/ 356 h 740"/>
                <a:gd name="T38" fmla="*/ 30 w 898"/>
                <a:gd name="T39" fmla="*/ 360 h 740"/>
                <a:gd name="T40" fmla="*/ 14 w 898"/>
                <a:gd name="T41" fmla="*/ 368 h 740"/>
                <a:gd name="T42" fmla="*/ 0 w 898"/>
                <a:gd name="T43" fmla="*/ 394 h 740"/>
                <a:gd name="T44" fmla="*/ 2 w 898"/>
                <a:gd name="T45" fmla="*/ 424 h 740"/>
                <a:gd name="T46" fmla="*/ 18 w 898"/>
                <a:gd name="T47" fmla="*/ 450 h 740"/>
                <a:gd name="T48" fmla="*/ 34 w 898"/>
                <a:gd name="T49" fmla="*/ 456 h 740"/>
                <a:gd name="T50" fmla="*/ 54 w 898"/>
                <a:gd name="T51" fmla="*/ 458 h 740"/>
                <a:gd name="T52" fmla="*/ 84 w 898"/>
                <a:gd name="T53" fmla="*/ 444 h 740"/>
                <a:gd name="T54" fmla="*/ 110 w 898"/>
                <a:gd name="T55" fmla="*/ 426 h 740"/>
                <a:gd name="T56" fmla="*/ 122 w 898"/>
                <a:gd name="T57" fmla="*/ 422 h 740"/>
                <a:gd name="T58" fmla="*/ 396 w 898"/>
                <a:gd name="T59" fmla="*/ 740 h 740"/>
                <a:gd name="T60" fmla="*/ 682 w 898"/>
                <a:gd name="T61" fmla="*/ 618 h 740"/>
                <a:gd name="T62" fmla="*/ 690 w 898"/>
                <a:gd name="T63" fmla="*/ 658 h 740"/>
                <a:gd name="T64" fmla="*/ 694 w 898"/>
                <a:gd name="T65" fmla="*/ 682 h 740"/>
                <a:gd name="T66" fmla="*/ 704 w 898"/>
                <a:gd name="T67" fmla="*/ 698 h 740"/>
                <a:gd name="T68" fmla="*/ 728 w 898"/>
                <a:gd name="T69" fmla="*/ 714 h 740"/>
                <a:gd name="T70" fmla="*/ 746 w 898"/>
                <a:gd name="T71" fmla="*/ 714 h 740"/>
                <a:gd name="T72" fmla="*/ 770 w 898"/>
                <a:gd name="T73" fmla="*/ 702 h 740"/>
                <a:gd name="T74" fmla="*/ 792 w 898"/>
                <a:gd name="T75" fmla="*/ 674 h 740"/>
                <a:gd name="T76" fmla="*/ 794 w 898"/>
                <a:gd name="T77" fmla="*/ 656 h 740"/>
                <a:gd name="T78" fmla="*/ 780 w 898"/>
                <a:gd name="T79" fmla="*/ 630 h 740"/>
                <a:gd name="T80" fmla="*/ 768 w 898"/>
                <a:gd name="T81" fmla="*/ 618 h 740"/>
                <a:gd name="T82" fmla="*/ 732 w 898"/>
                <a:gd name="T83" fmla="*/ 606 h 740"/>
                <a:gd name="T84" fmla="*/ 712 w 898"/>
                <a:gd name="T85" fmla="*/ 594 h 740"/>
                <a:gd name="T86" fmla="*/ 898 w 898"/>
                <a:gd name="T87" fmla="*/ 356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98" h="740">
                  <a:moveTo>
                    <a:pt x="810" y="102"/>
                  </a:moveTo>
                  <a:lnTo>
                    <a:pt x="654" y="70"/>
                  </a:lnTo>
                  <a:lnTo>
                    <a:pt x="648" y="92"/>
                  </a:lnTo>
                  <a:lnTo>
                    <a:pt x="648" y="92"/>
                  </a:lnTo>
                  <a:lnTo>
                    <a:pt x="650" y="98"/>
                  </a:lnTo>
                  <a:lnTo>
                    <a:pt x="656" y="114"/>
                  </a:lnTo>
                  <a:lnTo>
                    <a:pt x="656" y="114"/>
                  </a:lnTo>
                  <a:lnTo>
                    <a:pt x="660" y="126"/>
                  </a:lnTo>
                  <a:lnTo>
                    <a:pt x="664" y="138"/>
                  </a:lnTo>
                  <a:lnTo>
                    <a:pt x="664" y="154"/>
                  </a:lnTo>
                  <a:lnTo>
                    <a:pt x="662" y="170"/>
                  </a:lnTo>
                  <a:lnTo>
                    <a:pt x="662" y="170"/>
                  </a:lnTo>
                  <a:lnTo>
                    <a:pt x="658" y="184"/>
                  </a:lnTo>
                  <a:lnTo>
                    <a:pt x="650" y="198"/>
                  </a:lnTo>
                  <a:lnTo>
                    <a:pt x="642" y="210"/>
                  </a:lnTo>
                  <a:lnTo>
                    <a:pt x="628" y="220"/>
                  </a:lnTo>
                  <a:lnTo>
                    <a:pt x="628" y="220"/>
                  </a:lnTo>
                  <a:lnTo>
                    <a:pt x="614" y="228"/>
                  </a:lnTo>
                  <a:lnTo>
                    <a:pt x="596" y="232"/>
                  </a:lnTo>
                  <a:lnTo>
                    <a:pt x="578" y="232"/>
                  </a:lnTo>
                  <a:lnTo>
                    <a:pt x="558" y="230"/>
                  </a:lnTo>
                  <a:lnTo>
                    <a:pt x="558" y="230"/>
                  </a:lnTo>
                  <a:lnTo>
                    <a:pt x="538" y="222"/>
                  </a:lnTo>
                  <a:lnTo>
                    <a:pt x="522" y="210"/>
                  </a:lnTo>
                  <a:lnTo>
                    <a:pt x="508" y="198"/>
                  </a:lnTo>
                  <a:lnTo>
                    <a:pt x="500" y="184"/>
                  </a:lnTo>
                  <a:lnTo>
                    <a:pt x="500" y="184"/>
                  </a:lnTo>
                  <a:lnTo>
                    <a:pt x="496" y="168"/>
                  </a:lnTo>
                  <a:lnTo>
                    <a:pt x="494" y="152"/>
                  </a:lnTo>
                  <a:lnTo>
                    <a:pt x="496" y="138"/>
                  </a:lnTo>
                  <a:lnTo>
                    <a:pt x="498" y="122"/>
                  </a:lnTo>
                  <a:lnTo>
                    <a:pt x="498" y="122"/>
                  </a:lnTo>
                  <a:lnTo>
                    <a:pt x="504" y="108"/>
                  </a:lnTo>
                  <a:lnTo>
                    <a:pt x="512" y="96"/>
                  </a:lnTo>
                  <a:lnTo>
                    <a:pt x="522" y="86"/>
                  </a:lnTo>
                  <a:lnTo>
                    <a:pt x="530" y="80"/>
                  </a:lnTo>
                  <a:lnTo>
                    <a:pt x="530" y="80"/>
                  </a:lnTo>
                  <a:lnTo>
                    <a:pt x="542" y="70"/>
                  </a:lnTo>
                  <a:lnTo>
                    <a:pt x="546" y="66"/>
                  </a:lnTo>
                  <a:lnTo>
                    <a:pt x="550" y="50"/>
                  </a:lnTo>
                  <a:lnTo>
                    <a:pt x="358" y="10"/>
                  </a:lnTo>
                  <a:lnTo>
                    <a:pt x="358" y="10"/>
                  </a:lnTo>
                  <a:lnTo>
                    <a:pt x="350" y="6"/>
                  </a:lnTo>
                  <a:lnTo>
                    <a:pt x="344" y="0"/>
                  </a:lnTo>
                  <a:lnTo>
                    <a:pt x="168" y="134"/>
                  </a:lnTo>
                  <a:lnTo>
                    <a:pt x="168" y="134"/>
                  </a:lnTo>
                  <a:lnTo>
                    <a:pt x="170" y="142"/>
                  </a:lnTo>
                  <a:lnTo>
                    <a:pt x="174" y="382"/>
                  </a:lnTo>
                  <a:lnTo>
                    <a:pt x="120" y="384"/>
                  </a:lnTo>
                  <a:lnTo>
                    <a:pt x="120" y="384"/>
                  </a:lnTo>
                  <a:lnTo>
                    <a:pt x="108" y="382"/>
                  </a:lnTo>
                  <a:lnTo>
                    <a:pt x="98" y="378"/>
                  </a:lnTo>
                  <a:lnTo>
                    <a:pt x="82" y="368"/>
                  </a:lnTo>
                  <a:lnTo>
                    <a:pt x="82" y="368"/>
                  </a:lnTo>
                  <a:lnTo>
                    <a:pt x="68" y="358"/>
                  </a:lnTo>
                  <a:lnTo>
                    <a:pt x="60" y="356"/>
                  </a:lnTo>
                  <a:lnTo>
                    <a:pt x="50" y="356"/>
                  </a:lnTo>
                  <a:lnTo>
                    <a:pt x="50" y="356"/>
                  </a:lnTo>
                  <a:lnTo>
                    <a:pt x="40" y="358"/>
                  </a:lnTo>
                  <a:lnTo>
                    <a:pt x="30" y="360"/>
                  </a:lnTo>
                  <a:lnTo>
                    <a:pt x="22" y="364"/>
                  </a:lnTo>
                  <a:lnTo>
                    <a:pt x="14" y="368"/>
                  </a:lnTo>
                  <a:lnTo>
                    <a:pt x="14" y="368"/>
                  </a:lnTo>
                  <a:lnTo>
                    <a:pt x="8" y="374"/>
                  </a:lnTo>
                  <a:lnTo>
                    <a:pt x="4" y="384"/>
                  </a:lnTo>
                  <a:lnTo>
                    <a:pt x="0" y="394"/>
                  </a:lnTo>
                  <a:lnTo>
                    <a:pt x="0" y="410"/>
                  </a:lnTo>
                  <a:lnTo>
                    <a:pt x="0" y="410"/>
                  </a:lnTo>
                  <a:lnTo>
                    <a:pt x="2" y="424"/>
                  </a:lnTo>
                  <a:lnTo>
                    <a:pt x="6" y="434"/>
                  </a:lnTo>
                  <a:lnTo>
                    <a:pt x="10" y="444"/>
                  </a:lnTo>
                  <a:lnTo>
                    <a:pt x="18" y="450"/>
                  </a:lnTo>
                  <a:lnTo>
                    <a:pt x="18" y="450"/>
                  </a:lnTo>
                  <a:lnTo>
                    <a:pt x="26" y="454"/>
                  </a:lnTo>
                  <a:lnTo>
                    <a:pt x="34" y="456"/>
                  </a:lnTo>
                  <a:lnTo>
                    <a:pt x="44" y="458"/>
                  </a:lnTo>
                  <a:lnTo>
                    <a:pt x="54" y="458"/>
                  </a:lnTo>
                  <a:lnTo>
                    <a:pt x="54" y="458"/>
                  </a:lnTo>
                  <a:lnTo>
                    <a:pt x="64" y="458"/>
                  </a:lnTo>
                  <a:lnTo>
                    <a:pt x="70" y="454"/>
                  </a:lnTo>
                  <a:lnTo>
                    <a:pt x="84" y="444"/>
                  </a:lnTo>
                  <a:lnTo>
                    <a:pt x="84" y="444"/>
                  </a:lnTo>
                  <a:lnTo>
                    <a:pt x="100" y="430"/>
                  </a:lnTo>
                  <a:lnTo>
                    <a:pt x="110" y="426"/>
                  </a:lnTo>
                  <a:lnTo>
                    <a:pt x="122" y="422"/>
                  </a:lnTo>
                  <a:lnTo>
                    <a:pt x="122" y="422"/>
                  </a:lnTo>
                  <a:lnTo>
                    <a:pt x="122" y="422"/>
                  </a:lnTo>
                  <a:lnTo>
                    <a:pt x="174" y="420"/>
                  </a:lnTo>
                  <a:lnTo>
                    <a:pt x="176" y="586"/>
                  </a:lnTo>
                  <a:lnTo>
                    <a:pt x="396" y="740"/>
                  </a:lnTo>
                  <a:lnTo>
                    <a:pt x="638" y="556"/>
                  </a:lnTo>
                  <a:lnTo>
                    <a:pt x="682" y="618"/>
                  </a:lnTo>
                  <a:lnTo>
                    <a:pt x="682" y="618"/>
                  </a:lnTo>
                  <a:lnTo>
                    <a:pt x="688" y="628"/>
                  </a:lnTo>
                  <a:lnTo>
                    <a:pt x="690" y="638"/>
                  </a:lnTo>
                  <a:lnTo>
                    <a:pt x="690" y="658"/>
                  </a:lnTo>
                  <a:lnTo>
                    <a:pt x="690" y="658"/>
                  </a:lnTo>
                  <a:lnTo>
                    <a:pt x="690" y="674"/>
                  </a:lnTo>
                  <a:lnTo>
                    <a:pt x="694" y="682"/>
                  </a:lnTo>
                  <a:lnTo>
                    <a:pt x="698" y="690"/>
                  </a:lnTo>
                  <a:lnTo>
                    <a:pt x="698" y="690"/>
                  </a:lnTo>
                  <a:lnTo>
                    <a:pt x="704" y="698"/>
                  </a:lnTo>
                  <a:lnTo>
                    <a:pt x="712" y="704"/>
                  </a:lnTo>
                  <a:lnTo>
                    <a:pt x="720" y="710"/>
                  </a:lnTo>
                  <a:lnTo>
                    <a:pt x="728" y="714"/>
                  </a:lnTo>
                  <a:lnTo>
                    <a:pt x="728" y="714"/>
                  </a:lnTo>
                  <a:lnTo>
                    <a:pt x="738" y="714"/>
                  </a:lnTo>
                  <a:lnTo>
                    <a:pt x="746" y="714"/>
                  </a:lnTo>
                  <a:lnTo>
                    <a:pt x="758" y="710"/>
                  </a:lnTo>
                  <a:lnTo>
                    <a:pt x="770" y="702"/>
                  </a:lnTo>
                  <a:lnTo>
                    <a:pt x="770" y="702"/>
                  </a:lnTo>
                  <a:lnTo>
                    <a:pt x="780" y="692"/>
                  </a:lnTo>
                  <a:lnTo>
                    <a:pt x="788" y="682"/>
                  </a:lnTo>
                  <a:lnTo>
                    <a:pt x="792" y="674"/>
                  </a:lnTo>
                  <a:lnTo>
                    <a:pt x="794" y="664"/>
                  </a:lnTo>
                  <a:lnTo>
                    <a:pt x="794" y="664"/>
                  </a:lnTo>
                  <a:lnTo>
                    <a:pt x="794" y="656"/>
                  </a:lnTo>
                  <a:lnTo>
                    <a:pt x="790" y="648"/>
                  </a:lnTo>
                  <a:lnTo>
                    <a:pt x="786" y="638"/>
                  </a:lnTo>
                  <a:lnTo>
                    <a:pt x="780" y="630"/>
                  </a:lnTo>
                  <a:lnTo>
                    <a:pt x="780" y="630"/>
                  </a:lnTo>
                  <a:lnTo>
                    <a:pt x="774" y="622"/>
                  </a:lnTo>
                  <a:lnTo>
                    <a:pt x="768" y="618"/>
                  </a:lnTo>
                  <a:lnTo>
                    <a:pt x="752" y="612"/>
                  </a:lnTo>
                  <a:lnTo>
                    <a:pt x="752" y="612"/>
                  </a:lnTo>
                  <a:lnTo>
                    <a:pt x="732" y="606"/>
                  </a:lnTo>
                  <a:lnTo>
                    <a:pt x="722" y="602"/>
                  </a:lnTo>
                  <a:lnTo>
                    <a:pt x="712" y="594"/>
                  </a:lnTo>
                  <a:lnTo>
                    <a:pt x="712" y="594"/>
                  </a:lnTo>
                  <a:lnTo>
                    <a:pt x="712" y="592"/>
                  </a:lnTo>
                  <a:lnTo>
                    <a:pt x="668" y="532"/>
                  </a:lnTo>
                  <a:lnTo>
                    <a:pt x="898" y="356"/>
                  </a:lnTo>
                  <a:lnTo>
                    <a:pt x="810" y="102"/>
                  </a:lnTo>
                  <a:close/>
                </a:path>
              </a:pathLst>
            </a:custGeom>
            <a:solidFill>
              <a:srgbClr val="D7B6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8CCF10E3-1F78-4688-B4AA-96E4EE7C1BBE}"/>
                </a:ext>
              </a:extLst>
            </p:cNvPr>
            <p:cNvSpPr/>
            <p:nvPr/>
          </p:nvSpPr>
          <p:spPr bwMode="auto">
            <a:xfrm>
              <a:off x="7697" y="6820"/>
              <a:ext cx="1840" cy="2090"/>
            </a:xfrm>
            <a:custGeom>
              <a:avLst/>
              <a:gdLst>
                <a:gd name="T0" fmla="*/ 720 w 736"/>
                <a:gd name="T1" fmla="*/ 542 h 836"/>
                <a:gd name="T2" fmla="*/ 698 w 736"/>
                <a:gd name="T3" fmla="*/ 562 h 836"/>
                <a:gd name="T4" fmla="*/ 656 w 736"/>
                <a:gd name="T5" fmla="*/ 576 h 836"/>
                <a:gd name="T6" fmla="*/ 626 w 736"/>
                <a:gd name="T7" fmla="*/ 574 h 836"/>
                <a:gd name="T8" fmla="*/ 596 w 736"/>
                <a:gd name="T9" fmla="*/ 560 h 836"/>
                <a:gd name="T10" fmla="*/ 570 w 736"/>
                <a:gd name="T11" fmla="*/ 516 h 836"/>
                <a:gd name="T12" fmla="*/ 568 w 736"/>
                <a:gd name="T13" fmla="*/ 474 h 836"/>
                <a:gd name="T14" fmla="*/ 592 w 736"/>
                <a:gd name="T15" fmla="*/ 426 h 836"/>
                <a:gd name="T16" fmla="*/ 620 w 736"/>
                <a:gd name="T17" fmla="*/ 412 h 836"/>
                <a:gd name="T18" fmla="*/ 650 w 736"/>
                <a:gd name="T19" fmla="*/ 406 h 836"/>
                <a:gd name="T20" fmla="*/ 690 w 736"/>
                <a:gd name="T21" fmla="*/ 418 h 836"/>
                <a:gd name="T22" fmla="*/ 714 w 736"/>
                <a:gd name="T23" fmla="*/ 432 h 836"/>
                <a:gd name="T24" fmla="*/ 730 w 736"/>
                <a:gd name="T25" fmla="*/ 226 h 836"/>
                <a:gd name="T26" fmla="*/ 552 w 736"/>
                <a:gd name="T27" fmla="*/ 98 h 836"/>
                <a:gd name="T28" fmla="*/ 540 w 736"/>
                <a:gd name="T29" fmla="*/ 106 h 836"/>
                <a:gd name="T30" fmla="*/ 274 w 736"/>
                <a:gd name="T31" fmla="*/ 112 h 836"/>
                <a:gd name="T32" fmla="*/ 278 w 736"/>
                <a:gd name="T33" fmla="*/ 70 h 836"/>
                <a:gd name="T34" fmla="*/ 280 w 736"/>
                <a:gd name="T35" fmla="*/ 46 h 836"/>
                <a:gd name="T36" fmla="*/ 274 w 736"/>
                <a:gd name="T37" fmla="*/ 28 h 836"/>
                <a:gd name="T38" fmla="*/ 256 w 736"/>
                <a:gd name="T39" fmla="*/ 6 h 836"/>
                <a:gd name="T40" fmla="*/ 232 w 736"/>
                <a:gd name="T41" fmla="*/ 0 h 836"/>
                <a:gd name="T42" fmla="*/ 212 w 736"/>
                <a:gd name="T43" fmla="*/ 6 h 836"/>
                <a:gd name="T44" fmla="*/ 190 w 736"/>
                <a:gd name="T45" fmla="*/ 20 h 836"/>
                <a:gd name="T46" fmla="*/ 180 w 736"/>
                <a:gd name="T47" fmla="*/ 34 h 836"/>
                <a:gd name="T48" fmla="*/ 178 w 736"/>
                <a:gd name="T49" fmla="*/ 62 h 836"/>
                <a:gd name="T50" fmla="*/ 186 w 736"/>
                <a:gd name="T51" fmla="*/ 80 h 836"/>
                <a:gd name="T52" fmla="*/ 204 w 736"/>
                <a:gd name="T53" fmla="*/ 98 h 836"/>
                <a:gd name="T54" fmla="*/ 238 w 736"/>
                <a:gd name="T55" fmla="*/ 126 h 836"/>
                <a:gd name="T56" fmla="*/ 256 w 736"/>
                <a:gd name="T57" fmla="*/ 174 h 836"/>
                <a:gd name="T58" fmla="*/ 252 w 736"/>
                <a:gd name="T59" fmla="*/ 652 h 836"/>
                <a:gd name="T60" fmla="*/ 210 w 736"/>
                <a:gd name="T61" fmla="*/ 708 h 836"/>
                <a:gd name="T62" fmla="*/ 182 w 736"/>
                <a:gd name="T63" fmla="*/ 718 h 836"/>
                <a:gd name="T64" fmla="*/ 154 w 736"/>
                <a:gd name="T65" fmla="*/ 736 h 836"/>
                <a:gd name="T66" fmla="*/ 144 w 736"/>
                <a:gd name="T67" fmla="*/ 754 h 836"/>
                <a:gd name="T68" fmla="*/ 140 w 736"/>
                <a:gd name="T69" fmla="*/ 774 h 836"/>
                <a:gd name="T70" fmla="*/ 152 w 736"/>
                <a:gd name="T71" fmla="*/ 800 h 836"/>
                <a:gd name="T72" fmla="*/ 176 w 736"/>
                <a:gd name="T73" fmla="*/ 816 h 836"/>
                <a:gd name="T74" fmla="*/ 206 w 736"/>
                <a:gd name="T75" fmla="*/ 820 h 836"/>
                <a:gd name="T76" fmla="*/ 222 w 736"/>
                <a:gd name="T77" fmla="*/ 812 h 836"/>
                <a:gd name="T78" fmla="*/ 236 w 736"/>
                <a:gd name="T79" fmla="*/ 798 h 836"/>
                <a:gd name="T80" fmla="*/ 244 w 736"/>
                <a:gd name="T81" fmla="*/ 764 h 836"/>
                <a:gd name="T82" fmla="*/ 244 w 736"/>
                <a:gd name="T83" fmla="*/ 732 h 836"/>
                <a:gd name="T84" fmla="*/ 250 w 736"/>
                <a:gd name="T85" fmla="*/ 720 h 836"/>
                <a:gd name="T86" fmla="*/ 736 w 736"/>
                <a:gd name="T87" fmla="*/ 670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36" h="836">
                  <a:moveTo>
                    <a:pt x="726" y="540"/>
                  </a:moveTo>
                  <a:lnTo>
                    <a:pt x="726" y="540"/>
                  </a:lnTo>
                  <a:lnTo>
                    <a:pt x="720" y="542"/>
                  </a:lnTo>
                  <a:lnTo>
                    <a:pt x="706" y="554"/>
                  </a:lnTo>
                  <a:lnTo>
                    <a:pt x="706" y="554"/>
                  </a:lnTo>
                  <a:lnTo>
                    <a:pt x="698" y="562"/>
                  </a:lnTo>
                  <a:lnTo>
                    <a:pt x="686" y="568"/>
                  </a:lnTo>
                  <a:lnTo>
                    <a:pt x="672" y="574"/>
                  </a:lnTo>
                  <a:lnTo>
                    <a:pt x="656" y="576"/>
                  </a:lnTo>
                  <a:lnTo>
                    <a:pt x="656" y="576"/>
                  </a:lnTo>
                  <a:lnTo>
                    <a:pt x="640" y="576"/>
                  </a:lnTo>
                  <a:lnTo>
                    <a:pt x="626" y="574"/>
                  </a:lnTo>
                  <a:lnTo>
                    <a:pt x="610" y="568"/>
                  </a:lnTo>
                  <a:lnTo>
                    <a:pt x="596" y="560"/>
                  </a:lnTo>
                  <a:lnTo>
                    <a:pt x="596" y="560"/>
                  </a:lnTo>
                  <a:lnTo>
                    <a:pt x="586" y="548"/>
                  </a:lnTo>
                  <a:lnTo>
                    <a:pt x="576" y="534"/>
                  </a:lnTo>
                  <a:lnTo>
                    <a:pt x="570" y="516"/>
                  </a:lnTo>
                  <a:lnTo>
                    <a:pt x="566" y="494"/>
                  </a:lnTo>
                  <a:lnTo>
                    <a:pt x="566" y="494"/>
                  </a:lnTo>
                  <a:lnTo>
                    <a:pt x="568" y="474"/>
                  </a:lnTo>
                  <a:lnTo>
                    <a:pt x="572" y="456"/>
                  </a:lnTo>
                  <a:lnTo>
                    <a:pt x="582" y="440"/>
                  </a:lnTo>
                  <a:lnTo>
                    <a:pt x="592" y="426"/>
                  </a:lnTo>
                  <a:lnTo>
                    <a:pt x="592" y="426"/>
                  </a:lnTo>
                  <a:lnTo>
                    <a:pt x="606" y="418"/>
                  </a:lnTo>
                  <a:lnTo>
                    <a:pt x="620" y="412"/>
                  </a:lnTo>
                  <a:lnTo>
                    <a:pt x="634" y="408"/>
                  </a:lnTo>
                  <a:lnTo>
                    <a:pt x="650" y="406"/>
                  </a:lnTo>
                  <a:lnTo>
                    <a:pt x="650" y="406"/>
                  </a:lnTo>
                  <a:lnTo>
                    <a:pt x="666" y="408"/>
                  </a:lnTo>
                  <a:lnTo>
                    <a:pt x="678" y="412"/>
                  </a:lnTo>
                  <a:lnTo>
                    <a:pt x="690" y="418"/>
                  </a:lnTo>
                  <a:lnTo>
                    <a:pt x="700" y="424"/>
                  </a:lnTo>
                  <a:lnTo>
                    <a:pt x="700" y="424"/>
                  </a:lnTo>
                  <a:lnTo>
                    <a:pt x="714" y="432"/>
                  </a:lnTo>
                  <a:lnTo>
                    <a:pt x="718" y="434"/>
                  </a:lnTo>
                  <a:lnTo>
                    <a:pt x="732" y="434"/>
                  </a:lnTo>
                  <a:lnTo>
                    <a:pt x="730" y="226"/>
                  </a:lnTo>
                  <a:lnTo>
                    <a:pt x="730" y="226"/>
                  </a:lnTo>
                  <a:lnTo>
                    <a:pt x="730" y="222"/>
                  </a:lnTo>
                  <a:lnTo>
                    <a:pt x="552" y="98"/>
                  </a:lnTo>
                  <a:lnTo>
                    <a:pt x="552" y="98"/>
                  </a:lnTo>
                  <a:lnTo>
                    <a:pt x="546" y="102"/>
                  </a:lnTo>
                  <a:lnTo>
                    <a:pt x="540" y="106"/>
                  </a:lnTo>
                  <a:lnTo>
                    <a:pt x="292" y="164"/>
                  </a:lnTo>
                  <a:lnTo>
                    <a:pt x="274" y="112"/>
                  </a:lnTo>
                  <a:lnTo>
                    <a:pt x="274" y="112"/>
                  </a:lnTo>
                  <a:lnTo>
                    <a:pt x="270" y="100"/>
                  </a:lnTo>
                  <a:lnTo>
                    <a:pt x="272" y="90"/>
                  </a:lnTo>
                  <a:lnTo>
                    <a:pt x="278" y="70"/>
                  </a:lnTo>
                  <a:lnTo>
                    <a:pt x="278" y="70"/>
                  </a:lnTo>
                  <a:lnTo>
                    <a:pt x="280" y="54"/>
                  </a:lnTo>
                  <a:lnTo>
                    <a:pt x="280" y="46"/>
                  </a:lnTo>
                  <a:lnTo>
                    <a:pt x="278" y="38"/>
                  </a:lnTo>
                  <a:lnTo>
                    <a:pt x="278" y="38"/>
                  </a:lnTo>
                  <a:lnTo>
                    <a:pt x="274" y="28"/>
                  </a:lnTo>
                  <a:lnTo>
                    <a:pt x="268" y="20"/>
                  </a:lnTo>
                  <a:lnTo>
                    <a:pt x="262" y="12"/>
                  </a:lnTo>
                  <a:lnTo>
                    <a:pt x="256" y="6"/>
                  </a:lnTo>
                  <a:lnTo>
                    <a:pt x="256" y="6"/>
                  </a:lnTo>
                  <a:lnTo>
                    <a:pt x="244" y="2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22" y="2"/>
                  </a:lnTo>
                  <a:lnTo>
                    <a:pt x="212" y="6"/>
                  </a:lnTo>
                  <a:lnTo>
                    <a:pt x="212" y="6"/>
                  </a:lnTo>
                  <a:lnTo>
                    <a:pt x="198" y="12"/>
                  </a:lnTo>
                  <a:lnTo>
                    <a:pt x="190" y="20"/>
                  </a:lnTo>
                  <a:lnTo>
                    <a:pt x="184" y="26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178" y="44"/>
                  </a:lnTo>
                  <a:lnTo>
                    <a:pt x="178" y="52"/>
                  </a:lnTo>
                  <a:lnTo>
                    <a:pt x="178" y="62"/>
                  </a:lnTo>
                  <a:lnTo>
                    <a:pt x="182" y="72"/>
                  </a:lnTo>
                  <a:lnTo>
                    <a:pt x="182" y="72"/>
                  </a:lnTo>
                  <a:lnTo>
                    <a:pt x="186" y="80"/>
                  </a:lnTo>
                  <a:lnTo>
                    <a:pt x="190" y="86"/>
                  </a:lnTo>
                  <a:lnTo>
                    <a:pt x="204" y="98"/>
                  </a:lnTo>
                  <a:lnTo>
                    <a:pt x="204" y="98"/>
                  </a:lnTo>
                  <a:lnTo>
                    <a:pt x="222" y="108"/>
                  </a:lnTo>
                  <a:lnTo>
                    <a:pt x="230" y="116"/>
                  </a:lnTo>
                  <a:lnTo>
                    <a:pt x="238" y="126"/>
                  </a:lnTo>
                  <a:lnTo>
                    <a:pt x="238" y="126"/>
                  </a:lnTo>
                  <a:lnTo>
                    <a:pt x="238" y="126"/>
                  </a:lnTo>
                  <a:lnTo>
                    <a:pt x="256" y="174"/>
                  </a:lnTo>
                  <a:lnTo>
                    <a:pt x="78" y="216"/>
                  </a:lnTo>
                  <a:lnTo>
                    <a:pt x="0" y="476"/>
                  </a:lnTo>
                  <a:lnTo>
                    <a:pt x="252" y="652"/>
                  </a:lnTo>
                  <a:lnTo>
                    <a:pt x="218" y="700"/>
                  </a:lnTo>
                  <a:lnTo>
                    <a:pt x="218" y="700"/>
                  </a:lnTo>
                  <a:lnTo>
                    <a:pt x="210" y="708"/>
                  </a:lnTo>
                  <a:lnTo>
                    <a:pt x="200" y="712"/>
                  </a:lnTo>
                  <a:lnTo>
                    <a:pt x="182" y="718"/>
                  </a:lnTo>
                  <a:lnTo>
                    <a:pt x="182" y="718"/>
                  </a:lnTo>
                  <a:lnTo>
                    <a:pt x="166" y="726"/>
                  </a:lnTo>
                  <a:lnTo>
                    <a:pt x="160" y="730"/>
                  </a:lnTo>
                  <a:lnTo>
                    <a:pt x="154" y="736"/>
                  </a:lnTo>
                  <a:lnTo>
                    <a:pt x="154" y="736"/>
                  </a:lnTo>
                  <a:lnTo>
                    <a:pt x="148" y="746"/>
                  </a:lnTo>
                  <a:lnTo>
                    <a:pt x="144" y="754"/>
                  </a:lnTo>
                  <a:lnTo>
                    <a:pt x="140" y="764"/>
                  </a:lnTo>
                  <a:lnTo>
                    <a:pt x="140" y="774"/>
                  </a:lnTo>
                  <a:lnTo>
                    <a:pt x="140" y="774"/>
                  </a:lnTo>
                  <a:lnTo>
                    <a:pt x="142" y="782"/>
                  </a:lnTo>
                  <a:lnTo>
                    <a:pt x="146" y="792"/>
                  </a:lnTo>
                  <a:lnTo>
                    <a:pt x="152" y="800"/>
                  </a:lnTo>
                  <a:lnTo>
                    <a:pt x="164" y="810"/>
                  </a:lnTo>
                  <a:lnTo>
                    <a:pt x="164" y="810"/>
                  </a:lnTo>
                  <a:lnTo>
                    <a:pt x="176" y="816"/>
                  </a:lnTo>
                  <a:lnTo>
                    <a:pt x="188" y="820"/>
                  </a:lnTo>
                  <a:lnTo>
                    <a:pt x="198" y="822"/>
                  </a:lnTo>
                  <a:lnTo>
                    <a:pt x="206" y="820"/>
                  </a:lnTo>
                  <a:lnTo>
                    <a:pt x="206" y="820"/>
                  </a:lnTo>
                  <a:lnTo>
                    <a:pt x="214" y="818"/>
                  </a:lnTo>
                  <a:lnTo>
                    <a:pt x="222" y="812"/>
                  </a:lnTo>
                  <a:lnTo>
                    <a:pt x="230" y="806"/>
                  </a:lnTo>
                  <a:lnTo>
                    <a:pt x="236" y="798"/>
                  </a:lnTo>
                  <a:lnTo>
                    <a:pt x="236" y="798"/>
                  </a:lnTo>
                  <a:lnTo>
                    <a:pt x="240" y="790"/>
                  </a:lnTo>
                  <a:lnTo>
                    <a:pt x="244" y="782"/>
                  </a:lnTo>
                  <a:lnTo>
                    <a:pt x="244" y="764"/>
                  </a:lnTo>
                  <a:lnTo>
                    <a:pt x="244" y="764"/>
                  </a:lnTo>
                  <a:lnTo>
                    <a:pt x="244" y="744"/>
                  </a:lnTo>
                  <a:lnTo>
                    <a:pt x="244" y="732"/>
                  </a:lnTo>
                  <a:lnTo>
                    <a:pt x="248" y="722"/>
                  </a:lnTo>
                  <a:lnTo>
                    <a:pt x="248" y="722"/>
                  </a:lnTo>
                  <a:lnTo>
                    <a:pt x="250" y="720"/>
                  </a:lnTo>
                  <a:lnTo>
                    <a:pt x="284" y="674"/>
                  </a:lnTo>
                  <a:lnTo>
                    <a:pt x="516" y="836"/>
                  </a:lnTo>
                  <a:lnTo>
                    <a:pt x="736" y="670"/>
                  </a:lnTo>
                  <a:lnTo>
                    <a:pt x="734" y="540"/>
                  </a:lnTo>
                  <a:lnTo>
                    <a:pt x="726" y="540"/>
                  </a:lnTo>
                  <a:close/>
                </a:path>
              </a:pathLst>
            </a:custGeom>
            <a:solidFill>
              <a:srgbClr val="D7B6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A985E427-2428-4F06-86B1-B4F46FCA4D12}"/>
                </a:ext>
              </a:extLst>
            </p:cNvPr>
            <p:cNvSpPr/>
            <p:nvPr/>
          </p:nvSpPr>
          <p:spPr bwMode="auto">
            <a:xfrm>
              <a:off x="10272" y="8020"/>
              <a:ext cx="1955" cy="2215"/>
            </a:xfrm>
            <a:custGeom>
              <a:avLst/>
              <a:gdLst>
                <a:gd name="T0" fmla="*/ 482 w 782"/>
                <a:gd name="T1" fmla="*/ 0 h 886"/>
                <a:gd name="T2" fmla="*/ 288 w 782"/>
                <a:gd name="T3" fmla="*/ 148 h 886"/>
                <a:gd name="T4" fmla="*/ 308 w 782"/>
                <a:gd name="T5" fmla="*/ 176 h 886"/>
                <a:gd name="T6" fmla="*/ 308 w 782"/>
                <a:gd name="T7" fmla="*/ 176 h 886"/>
                <a:gd name="T8" fmla="*/ 314 w 782"/>
                <a:gd name="T9" fmla="*/ 178 h 886"/>
                <a:gd name="T10" fmla="*/ 330 w 782"/>
                <a:gd name="T11" fmla="*/ 184 h 886"/>
                <a:gd name="T12" fmla="*/ 330 w 782"/>
                <a:gd name="T13" fmla="*/ 184 h 886"/>
                <a:gd name="T14" fmla="*/ 342 w 782"/>
                <a:gd name="T15" fmla="*/ 188 h 886"/>
                <a:gd name="T16" fmla="*/ 354 w 782"/>
                <a:gd name="T17" fmla="*/ 194 h 886"/>
                <a:gd name="T18" fmla="*/ 366 w 782"/>
                <a:gd name="T19" fmla="*/ 202 h 886"/>
                <a:gd name="T20" fmla="*/ 378 w 782"/>
                <a:gd name="T21" fmla="*/ 214 h 886"/>
                <a:gd name="T22" fmla="*/ 378 w 782"/>
                <a:gd name="T23" fmla="*/ 214 h 886"/>
                <a:gd name="T24" fmla="*/ 386 w 782"/>
                <a:gd name="T25" fmla="*/ 226 h 886"/>
                <a:gd name="T26" fmla="*/ 392 w 782"/>
                <a:gd name="T27" fmla="*/ 240 h 886"/>
                <a:gd name="T28" fmla="*/ 396 w 782"/>
                <a:gd name="T29" fmla="*/ 256 h 886"/>
                <a:gd name="T30" fmla="*/ 398 w 782"/>
                <a:gd name="T31" fmla="*/ 272 h 886"/>
                <a:gd name="T32" fmla="*/ 398 w 782"/>
                <a:gd name="T33" fmla="*/ 272 h 886"/>
                <a:gd name="T34" fmla="*/ 394 w 782"/>
                <a:gd name="T35" fmla="*/ 288 h 886"/>
                <a:gd name="T36" fmla="*/ 386 w 782"/>
                <a:gd name="T37" fmla="*/ 304 h 886"/>
                <a:gd name="T38" fmla="*/ 376 w 782"/>
                <a:gd name="T39" fmla="*/ 320 h 886"/>
                <a:gd name="T40" fmla="*/ 360 w 782"/>
                <a:gd name="T41" fmla="*/ 332 h 886"/>
                <a:gd name="T42" fmla="*/ 360 w 782"/>
                <a:gd name="T43" fmla="*/ 332 h 886"/>
                <a:gd name="T44" fmla="*/ 342 w 782"/>
                <a:gd name="T45" fmla="*/ 344 h 886"/>
                <a:gd name="T46" fmla="*/ 324 w 782"/>
                <a:gd name="T47" fmla="*/ 350 h 886"/>
                <a:gd name="T48" fmla="*/ 306 w 782"/>
                <a:gd name="T49" fmla="*/ 352 h 886"/>
                <a:gd name="T50" fmla="*/ 290 w 782"/>
                <a:gd name="T51" fmla="*/ 350 h 886"/>
                <a:gd name="T52" fmla="*/ 290 w 782"/>
                <a:gd name="T53" fmla="*/ 350 h 886"/>
                <a:gd name="T54" fmla="*/ 274 w 782"/>
                <a:gd name="T55" fmla="*/ 344 h 886"/>
                <a:gd name="T56" fmla="*/ 260 w 782"/>
                <a:gd name="T57" fmla="*/ 336 h 886"/>
                <a:gd name="T58" fmla="*/ 250 w 782"/>
                <a:gd name="T59" fmla="*/ 324 h 886"/>
                <a:gd name="T60" fmla="*/ 240 w 782"/>
                <a:gd name="T61" fmla="*/ 314 h 886"/>
                <a:gd name="T62" fmla="*/ 240 w 782"/>
                <a:gd name="T63" fmla="*/ 314 h 886"/>
                <a:gd name="T64" fmla="*/ 232 w 782"/>
                <a:gd name="T65" fmla="*/ 300 h 886"/>
                <a:gd name="T66" fmla="*/ 228 w 782"/>
                <a:gd name="T67" fmla="*/ 286 h 886"/>
                <a:gd name="T68" fmla="*/ 226 w 782"/>
                <a:gd name="T69" fmla="*/ 272 h 886"/>
                <a:gd name="T70" fmla="*/ 226 w 782"/>
                <a:gd name="T71" fmla="*/ 262 h 886"/>
                <a:gd name="T72" fmla="*/ 226 w 782"/>
                <a:gd name="T73" fmla="*/ 262 h 886"/>
                <a:gd name="T74" fmla="*/ 226 w 782"/>
                <a:gd name="T75" fmla="*/ 246 h 886"/>
                <a:gd name="T76" fmla="*/ 224 w 782"/>
                <a:gd name="T77" fmla="*/ 242 h 886"/>
                <a:gd name="T78" fmla="*/ 204 w 782"/>
                <a:gd name="T79" fmla="*/ 212 h 886"/>
                <a:gd name="T80" fmla="*/ 0 w 782"/>
                <a:gd name="T81" fmla="*/ 368 h 886"/>
                <a:gd name="T82" fmla="*/ 736 w 782"/>
                <a:gd name="T83" fmla="*/ 882 h 886"/>
                <a:gd name="T84" fmla="*/ 736 w 782"/>
                <a:gd name="T85" fmla="*/ 882 h 886"/>
                <a:gd name="T86" fmla="*/ 748 w 782"/>
                <a:gd name="T87" fmla="*/ 886 h 886"/>
                <a:gd name="T88" fmla="*/ 758 w 782"/>
                <a:gd name="T89" fmla="*/ 886 h 886"/>
                <a:gd name="T90" fmla="*/ 768 w 782"/>
                <a:gd name="T91" fmla="*/ 882 h 886"/>
                <a:gd name="T92" fmla="*/ 778 w 782"/>
                <a:gd name="T93" fmla="*/ 874 h 886"/>
                <a:gd name="T94" fmla="*/ 778 w 782"/>
                <a:gd name="T95" fmla="*/ 874 h 886"/>
                <a:gd name="T96" fmla="*/ 780 w 782"/>
                <a:gd name="T97" fmla="*/ 868 h 886"/>
                <a:gd name="T98" fmla="*/ 782 w 782"/>
                <a:gd name="T99" fmla="*/ 862 h 886"/>
                <a:gd name="T100" fmla="*/ 782 w 782"/>
                <a:gd name="T101" fmla="*/ 854 h 886"/>
                <a:gd name="T102" fmla="*/ 780 w 782"/>
                <a:gd name="T103" fmla="*/ 848 h 886"/>
                <a:gd name="T104" fmla="*/ 482 w 782"/>
                <a:gd name="T105" fmla="*/ 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2" h="886">
                  <a:moveTo>
                    <a:pt x="482" y="0"/>
                  </a:moveTo>
                  <a:lnTo>
                    <a:pt x="288" y="148"/>
                  </a:lnTo>
                  <a:lnTo>
                    <a:pt x="308" y="176"/>
                  </a:lnTo>
                  <a:lnTo>
                    <a:pt x="308" y="176"/>
                  </a:lnTo>
                  <a:lnTo>
                    <a:pt x="314" y="178"/>
                  </a:lnTo>
                  <a:lnTo>
                    <a:pt x="330" y="184"/>
                  </a:lnTo>
                  <a:lnTo>
                    <a:pt x="330" y="184"/>
                  </a:lnTo>
                  <a:lnTo>
                    <a:pt x="342" y="188"/>
                  </a:lnTo>
                  <a:lnTo>
                    <a:pt x="354" y="194"/>
                  </a:lnTo>
                  <a:lnTo>
                    <a:pt x="366" y="202"/>
                  </a:lnTo>
                  <a:lnTo>
                    <a:pt x="378" y="214"/>
                  </a:lnTo>
                  <a:lnTo>
                    <a:pt x="378" y="214"/>
                  </a:lnTo>
                  <a:lnTo>
                    <a:pt x="386" y="226"/>
                  </a:lnTo>
                  <a:lnTo>
                    <a:pt x="392" y="240"/>
                  </a:lnTo>
                  <a:lnTo>
                    <a:pt x="396" y="256"/>
                  </a:lnTo>
                  <a:lnTo>
                    <a:pt x="398" y="272"/>
                  </a:lnTo>
                  <a:lnTo>
                    <a:pt x="398" y="272"/>
                  </a:lnTo>
                  <a:lnTo>
                    <a:pt x="394" y="288"/>
                  </a:lnTo>
                  <a:lnTo>
                    <a:pt x="386" y="304"/>
                  </a:lnTo>
                  <a:lnTo>
                    <a:pt x="376" y="320"/>
                  </a:lnTo>
                  <a:lnTo>
                    <a:pt x="360" y="332"/>
                  </a:lnTo>
                  <a:lnTo>
                    <a:pt x="360" y="332"/>
                  </a:lnTo>
                  <a:lnTo>
                    <a:pt x="342" y="344"/>
                  </a:lnTo>
                  <a:lnTo>
                    <a:pt x="324" y="350"/>
                  </a:lnTo>
                  <a:lnTo>
                    <a:pt x="306" y="352"/>
                  </a:lnTo>
                  <a:lnTo>
                    <a:pt x="290" y="350"/>
                  </a:lnTo>
                  <a:lnTo>
                    <a:pt x="290" y="350"/>
                  </a:lnTo>
                  <a:lnTo>
                    <a:pt x="274" y="344"/>
                  </a:lnTo>
                  <a:lnTo>
                    <a:pt x="260" y="336"/>
                  </a:lnTo>
                  <a:lnTo>
                    <a:pt x="250" y="324"/>
                  </a:lnTo>
                  <a:lnTo>
                    <a:pt x="240" y="314"/>
                  </a:lnTo>
                  <a:lnTo>
                    <a:pt x="240" y="314"/>
                  </a:lnTo>
                  <a:lnTo>
                    <a:pt x="232" y="300"/>
                  </a:lnTo>
                  <a:lnTo>
                    <a:pt x="228" y="286"/>
                  </a:lnTo>
                  <a:lnTo>
                    <a:pt x="226" y="272"/>
                  </a:lnTo>
                  <a:lnTo>
                    <a:pt x="226" y="262"/>
                  </a:lnTo>
                  <a:lnTo>
                    <a:pt x="226" y="262"/>
                  </a:lnTo>
                  <a:lnTo>
                    <a:pt x="226" y="246"/>
                  </a:lnTo>
                  <a:lnTo>
                    <a:pt x="224" y="242"/>
                  </a:lnTo>
                  <a:lnTo>
                    <a:pt x="204" y="212"/>
                  </a:lnTo>
                  <a:lnTo>
                    <a:pt x="0" y="368"/>
                  </a:lnTo>
                  <a:lnTo>
                    <a:pt x="736" y="882"/>
                  </a:lnTo>
                  <a:lnTo>
                    <a:pt x="736" y="882"/>
                  </a:lnTo>
                  <a:lnTo>
                    <a:pt x="748" y="886"/>
                  </a:lnTo>
                  <a:lnTo>
                    <a:pt x="758" y="886"/>
                  </a:lnTo>
                  <a:lnTo>
                    <a:pt x="768" y="882"/>
                  </a:lnTo>
                  <a:lnTo>
                    <a:pt x="778" y="874"/>
                  </a:lnTo>
                  <a:lnTo>
                    <a:pt x="778" y="874"/>
                  </a:lnTo>
                  <a:lnTo>
                    <a:pt x="780" y="868"/>
                  </a:lnTo>
                  <a:lnTo>
                    <a:pt x="782" y="862"/>
                  </a:lnTo>
                  <a:lnTo>
                    <a:pt x="782" y="854"/>
                  </a:lnTo>
                  <a:lnTo>
                    <a:pt x="780" y="848"/>
                  </a:lnTo>
                  <a:lnTo>
                    <a:pt x="48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0BE4111A-AB7B-4142-83ED-663FD7FC12BE}"/>
                </a:ext>
              </a:extLst>
            </p:cNvPr>
            <p:cNvSpPr/>
            <p:nvPr/>
          </p:nvSpPr>
          <p:spPr bwMode="auto">
            <a:xfrm>
              <a:off x="7012" y="8110"/>
              <a:ext cx="1895" cy="2235"/>
            </a:xfrm>
            <a:custGeom>
              <a:avLst/>
              <a:gdLst>
                <a:gd name="T0" fmla="*/ 552 w 758"/>
                <a:gd name="T1" fmla="*/ 222 h 894"/>
                <a:gd name="T2" fmla="*/ 552 w 758"/>
                <a:gd name="T3" fmla="*/ 222 h 894"/>
                <a:gd name="T4" fmla="*/ 550 w 758"/>
                <a:gd name="T5" fmla="*/ 230 h 894"/>
                <a:gd name="T6" fmla="*/ 552 w 758"/>
                <a:gd name="T7" fmla="*/ 246 h 894"/>
                <a:gd name="T8" fmla="*/ 552 w 758"/>
                <a:gd name="T9" fmla="*/ 246 h 894"/>
                <a:gd name="T10" fmla="*/ 552 w 758"/>
                <a:gd name="T11" fmla="*/ 258 h 894"/>
                <a:gd name="T12" fmla="*/ 550 w 758"/>
                <a:gd name="T13" fmla="*/ 272 h 894"/>
                <a:gd name="T14" fmla="*/ 546 w 758"/>
                <a:gd name="T15" fmla="*/ 286 h 894"/>
                <a:gd name="T16" fmla="*/ 538 w 758"/>
                <a:gd name="T17" fmla="*/ 300 h 894"/>
                <a:gd name="T18" fmla="*/ 538 w 758"/>
                <a:gd name="T19" fmla="*/ 300 h 894"/>
                <a:gd name="T20" fmla="*/ 528 w 758"/>
                <a:gd name="T21" fmla="*/ 312 h 894"/>
                <a:gd name="T22" fmla="*/ 518 w 758"/>
                <a:gd name="T23" fmla="*/ 322 h 894"/>
                <a:gd name="T24" fmla="*/ 504 w 758"/>
                <a:gd name="T25" fmla="*/ 332 h 894"/>
                <a:gd name="T26" fmla="*/ 488 w 758"/>
                <a:gd name="T27" fmla="*/ 338 h 894"/>
                <a:gd name="T28" fmla="*/ 488 w 758"/>
                <a:gd name="T29" fmla="*/ 338 h 894"/>
                <a:gd name="T30" fmla="*/ 472 w 758"/>
                <a:gd name="T31" fmla="*/ 340 h 894"/>
                <a:gd name="T32" fmla="*/ 454 w 758"/>
                <a:gd name="T33" fmla="*/ 338 h 894"/>
                <a:gd name="T34" fmla="*/ 436 w 758"/>
                <a:gd name="T35" fmla="*/ 332 h 894"/>
                <a:gd name="T36" fmla="*/ 418 w 758"/>
                <a:gd name="T37" fmla="*/ 320 h 894"/>
                <a:gd name="T38" fmla="*/ 418 w 758"/>
                <a:gd name="T39" fmla="*/ 320 h 894"/>
                <a:gd name="T40" fmla="*/ 402 w 758"/>
                <a:gd name="T41" fmla="*/ 308 h 894"/>
                <a:gd name="T42" fmla="*/ 392 w 758"/>
                <a:gd name="T43" fmla="*/ 292 h 894"/>
                <a:gd name="T44" fmla="*/ 384 w 758"/>
                <a:gd name="T45" fmla="*/ 274 h 894"/>
                <a:gd name="T46" fmla="*/ 380 w 758"/>
                <a:gd name="T47" fmla="*/ 258 h 894"/>
                <a:gd name="T48" fmla="*/ 380 w 758"/>
                <a:gd name="T49" fmla="*/ 258 h 894"/>
                <a:gd name="T50" fmla="*/ 382 w 758"/>
                <a:gd name="T51" fmla="*/ 242 h 894"/>
                <a:gd name="T52" fmla="*/ 386 w 758"/>
                <a:gd name="T53" fmla="*/ 228 h 894"/>
                <a:gd name="T54" fmla="*/ 392 w 758"/>
                <a:gd name="T55" fmla="*/ 214 h 894"/>
                <a:gd name="T56" fmla="*/ 400 w 758"/>
                <a:gd name="T57" fmla="*/ 200 h 894"/>
                <a:gd name="T58" fmla="*/ 400 w 758"/>
                <a:gd name="T59" fmla="*/ 200 h 894"/>
                <a:gd name="T60" fmla="*/ 410 w 758"/>
                <a:gd name="T61" fmla="*/ 190 h 894"/>
                <a:gd name="T62" fmla="*/ 422 w 758"/>
                <a:gd name="T63" fmla="*/ 182 h 894"/>
                <a:gd name="T64" fmla="*/ 434 w 758"/>
                <a:gd name="T65" fmla="*/ 176 h 894"/>
                <a:gd name="T66" fmla="*/ 444 w 758"/>
                <a:gd name="T67" fmla="*/ 172 h 894"/>
                <a:gd name="T68" fmla="*/ 444 w 758"/>
                <a:gd name="T69" fmla="*/ 172 h 894"/>
                <a:gd name="T70" fmla="*/ 460 w 758"/>
                <a:gd name="T71" fmla="*/ 166 h 894"/>
                <a:gd name="T72" fmla="*/ 464 w 758"/>
                <a:gd name="T73" fmla="*/ 164 h 894"/>
                <a:gd name="T74" fmla="*/ 474 w 758"/>
                <a:gd name="T75" fmla="*/ 148 h 894"/>
                <a:gd name="T76" fmla="*/ 262 w 758"/>
                <a:gd name="T77" fmla="*/ 0 h 894"/>
                <a:gd name="T78" fmla="*/ 2 w 758"/>
                <a:gd name="T79" fmla="*/ 856 h 894"/>
                <a:gd name="T80" fmla="*/ 2 w 758"/>
                <a:gd name="T81" fmla="*/ 856 h 894"/>
                <a:gd name="T82" fmla="*/ 0 w 758"/>
                <a:gd name="T83" fmla="*/ 868 h 894"/>
                <a:gd name="T84" fmla="*/ 4 w 758"/>
                <a:gd name="T85" fmla="*/ 878 h 894"/>
                <a:gd name="T86" fmla="*/ 12 w 758"/>
                <a:gd name="T87" fmla="*/ 888 h 894"/>
                <a:gd name="T88" fmla="*/ 22 w 758"/>
                <a:gd name="T89" fmla="*/ 892 h 894"/>
                <a:gd name="T90" fmla="*/ 22 w 758"/>
                <a:gd name="T91" fmla="*/ 892 h 894"/>
                <a:gd name="T92" fmla="*/ 28 w 758"/>
                <a:gd name="T93" fmla="*/ 894 h 894"/>
                <a:gd name="T94" fmla="*/ 34 w 758"/>
                <a:gd name="T95" fmla="*/ 894 h 894"/>
                <a:gd name="T96" fmla="*/ 42 w 758"/>
                <a:gd name="T97" fmla="*/ 892 h 894"/>
                <a:gd name="T98" fmla="*/ 48 w 758"/>
                <a:gd name="T99" fmla="*/ 888 h 894"/>
                <a:gd name="T100" fmla="*/ 758 w 758"/>
                <a:gd name="T101" fmla="*/ 346 h 894"/>
                <a:gd name="T102" fmla="*/ 562 w 758"/>
                <a:gd name="T103" fmla="*/ 210 h 894"/>
                <a:gd name="T104" fmla="*/ 552 w 758"/>
                <a:gd name="T105" fmla="*/ 222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58" h="894">
                  <a:moveTo>
                    <a:pt x="552" y="222"/>
                  </a:moveTo>
                  <a:lnTo>
                    <a:pt x="552" y="222"/>
                  </a:lnTo>
                  <a:lnTo>
                    <a:pt x="550" y="230"/>
                  </a:lnTo>
                  <a:lnTo>
                    <a:pt x="552" y="246"/>
                  </a:lnTo>
                  <a:lnTo>
                    <a:pt x="552" y="246"/>
                  </a:lnTo>
                  <a:lnTo>
                    <a:pt x="552" y="258"/>
                  </a:lnTo>
                  <a:lnTo>
                    <a:pt x="550" y="272"/>
                  </a:lnTo>
                  <a:lnTo>
                    <a:pt x="546" y="286"/>
                  </a:lnTo>
                  <a:lnTo>
                    <a:pt x="538" y="300"/>
                  </a:lnTo>
                  <a:lnTo>
                    <a:pt x="538" y="300"/>
                  </a:lnTo>
                  <a:lnTo>
                    <a:pt x="528" y="312"/>
                  </a:lnTo>
                  <a:lnTo>
                    <a:pt x="518" y="322"/>
                  </a:lnTo>
                  <a:lnTo>
                    <a:pt x="504" y="332"/>
                  </a:lnTo>
                  <a:lnTo>
                    <a:pt x="488" y="338"/>
                  </a:lnTo>
                  <a:lnTo>
                    <a:pt x="488" y="338"/>
                  </a:lnTo>
                  <a:lnTo>
                    <a:pt x="472" y="340"/>
                  </a:lnTo>
                  <a:lnTo>
                    <a:pt x="454" y="338"/>
                  </a:lnTo>
                  <a:lnTo>
                    <a:pt x="436" y="33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02" y="308"/>
                  </a:lnTo>
                  <a:lnTo>
                    <a:pt x="392" y="292"/>
                  </a:lnTo>
                  <a:lnTo>
                    <a:pt x="384" y="274"/>
                  </a:lnTo>
                  <a:lnTo>
                    <a:pt x="380" y="258"/>
                  </a:lnTo>
                  <a:lnTo>
                    <a:pt x="380" y="258"/>
                  </a:lnTo>
                  <a:lnTo>
                    <a:pt x="382" y="242"/>
                  </a:lnTo>
                  <a:lnTo>
                    <a:pt x="386" y="228"/>
                  </a:lnTo>
                  <a:lnTo>
                    <a:pt x="392" y="214"/>
                  </a:lnTo>
                  <a:lnTo>
                    <a:pt x="400" y="200"/>
                  </a:lnTo>
                  <a:lnTo>
                    <a:pt x="400" y="200"/>
                  </a:lnTo>
                  <a:lnTo>
                    <a:pt x="410" y="190"/>
                  </a:lnTo>
                  <a:lnTo>
                    <a:pt x="422" y="182"/>
                  </a:lnTo>
                  <a:lnTo>
                    <a:pt x="434" y="176"/>
                  </a:lnTo>
                  <a:lnTo>
                    <a:pt x="444" y="172"/>
                  </a:lnTo>
                  <a:lnTo>
                    <a:pt x="444" y="172"/>
                  </a:lnTo>
                  <a:lnTo>
                    <a:pt x="460" y="166"/>
                  </a:lnTo>
                  <a:lnTo>
                    <a:pt x="464" y="164"/>
                  </a:lnTo>
                  <a:lnTo>
                    <a:pt x="474" y="148"/>
                  </a:lnTo>
                  <a:lnTo>
                    <a:pt x="262" y="0"/>
                  </a:lnTo>
                  <a:lnTo>
                    <a:pt x="2" y="856"/>
                  </a:lnTo>
                  <a:lnTo>
                    <a:pt x="2" y="856"/>
                  </a:lnTo>
                  <a:lnTo>
                    <a:pt x="0" y="868"/>
                  </a:lnTo>
                  <a:lnTo>
                    <a:pt x="4" y="878"/>
                  </a:lnTo>
                  <a:lnTo>
                    <a:pt x="12" y="888"/>
                  </a:lnTo>
                  <a:lnTo>
                    <a:pt x="22" y="892"/>
                  </a:lnTo>
                  <a:lnTo>
                    <a:pt x="22" y="892"/>
                  </a:lnTo>
                  <a:lnTo>
                    <a:pt x="28" y="894"/>
                  </a:lnTo>
                  <a:lnTo>
                    <a:pt x="34" y="894"/>
                  </a:lnTo>
                  <a:lnTo>
                    <a:pt x="42" y="892"/>
                  </a:lnTo>
                  <a:lnTo>
                    <a:pt x="48" y="888"/>
                  </a:lnTo>
                  <a:lnTo>
                    <a:pt x="758" y="346"/>
                  </a:lnTo>
                  <a:lnTo>
                    <a:pt x="562" y="210"/>
                  </a:lnTo>
                  <a:lnTo>
                    <a:pt x="552" y="2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36CE42FE-D166-41BD-B78B-27DD0D29EE10}"/>
              </a:ext>
            </a:extLst>
          </p:cNvPr>
          <p:cNvSpPr txBox="1"/>
          <p:nvPr/>
        </p:nvSpPr>
        <p:spPr>
          <a:xfrm>
            <a:off x="1549693" y="2618830"/>
            <a:ext cx="345240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内容一</a:t>
            </a:r>
            <a:endParaRPr lang="en-US" altLang="zh-CN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6EA6A9C-4BFA-4D33-89F4-3297E3111657}"/>
              </a:ext>
            </a:extLst>
          </p:cNvPr>
          <p:cNvSpPr txBox="1"/>
          <p:nvPr/>
        </p:nvSpPr>
        <p:spPr>
          <a:xfrm>
            <a:off x="8380261" y="2618829"/>
            <a:ext cx="345240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内容二</a:t>
            </a:r>
            <a:endParaRPr lang="en-US" altLang="zh-CN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4E8DF6E-C852-4E3F-BBC1-28DEAC6C28AD}"/>
              </a:ext>
            </a:extLst>
          </p:cNvPr>
          <p:cNvSpPr txBox="1"/>
          <p:nvPr/>
        </p:nvSpPr>
        <p:spPr>
          <a:xfrm>
            <a:off x="1549693" y="4831976"/>
            <a:ext cx="345240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内容三</a:t>
            </a:r>
            <a:endParaRPr lang="en-US" altLang="zh-CN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请输入您需要的内容。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9BB128E-AE63-4BCE-97D1-F585DFABAA42}"/>
              </a:ext>
            </a:extLst>
          </p:cNvPr>
          <p:cNvSpPr txBox="1"/>
          <p:nvPr/>
        </p:nvSpPr>
        <p:spPr>
          <a:xfrm>
            <a:off x="8380260" y="4831976"/>
            <a:ext cx="3452405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内容四</a:t>
            </a:r>
            <a:endParaRPr lang="en-US" altLang="zh-CN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BF37C044-8EDC-480D-A49E-77F482CD8D64}"/>
              </a:ext>
            </a:extLst>
          </p:cNvPr>
          <p:cNvSpPr txBox="1"/>
          <p:nvPr/>
        </p:nvSpPr>
        <p:spPr>
          <a:xfrm>
            <a:off x="685551" y="141315"/>
            <a:ext cx="463770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3907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请输入您需要的主题</a:t>
            </a:r>
          </a:p>
        </p:txBody>
      </p:sp>
      <p:sp>
        <p:nvSpPr>
          <p:cNvPr id="3" name="星形: 四角 2">
            <a:extLst>
              <a:ext uri="{FF2B5EF4-FFF2-40B4-BE49-F238E27FC236}">
                <a16:creationId xmlns:a16="http://schemas.microsoft.com/office/drawing/2014/main" id="{13BFD9BD-E7A9-4055-8FFE-9F8A705BE467}"/>
              </a:ext>
            </a:extLst>
          </p:cNvPr>
          <p:cNvSpPr/>
          <p:nvPr/>
        </p:nvSpPr>
        <p:spPr>
          <a:xfrm>
            <a:off x="384048" y="240452"/>
            <a:ext cx="292608" cy="448056"/>
          </a:xfrm>
          <a:prstGeom prst="star4">
            <a:avLst/>
          </a:prstGeom>
          <a:solidFill>
            <a:srgbClr val="E5D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5F19B7E-24E9-47D9-97A9-E603E36EB5AD}"/>
              </a:ext>
            </a:extLst>
          </p:cNvPr>
          <p:cNvCxnSpPr/>
          <p:nvPr/>
        </p:nvCxnSpPr>
        <p:spPr>
          <a:xfrm>
            <a:off x="0" y="741926"/>
            <a:ext cx="5468112" cy="0"/>
          </a:xfrm>
          <a:prstGeom prst="line">
            <a:avLst/>
          </a:prstGeom>
          <a:ln w="19050">
            <a:solidFill>
              <a:srgbClr val="C390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>
            <a:extLst>
              <a:ext uri="{FF2B5EF4-FFF2-40B4-BE49-F238E27FC236}">
                <a16:creationId xmlns:a16="http://schemas.microsoft.com/office/drawing/2014/main" id="{92AEC4FA-C9F3-45D8-B060-DB20F6C141C5}"/>
              </a:ext>
            </a:extLst>
          </p:cNvPr>
          <p:cNvSpPr/>
          <p:nvPr/>
        </p:nvSpPr>
        <p:spPr>
          <a:xfrm>
            <a:off x="11021436" y="314847"/>
            <a:ext cx="1204332" cy="1030559"/>
          </a:xfrm>
          <a:prstGeom prst="ellipse">
            <a:avLst/>
          </a:prstGeom>
          <a:blipFill dpi="0" rotWithShape="1">
            <a:blip r:embed="rId2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79E54C66-A5D0-4736-981E-5399060AFEA6}"/>
              </a:ext>
            </a:extLst>
          </p:cNvPr>
          <p:cNvSpPr/>
          <p:nvPr/>
        </p:nvSpPr>
        <p:spPr>
          <a:xfrm rot="15802703">
            <a:off x="2707038" y="3236610"/>
            <a:ext cx="1214778" cy="6803779"/>
          </a:xfrm>
          <a:custGeom>
            <a:avLst/>
            <a:gdLst>
              <a:gd name="connsiteX0" fmla="*/ 2208616 w 3388653"/>
              <a:gd name="connsiteY0" fmla="*/ 0 h 6858000"/>
              <a:gd name="connsiteX1" fmla="*/ 3388653 w 3388653"/>
              <a:gd name="connsiteY1" fmla="*/ 0 h 6858000"/>
              <a:gd name="connsiteX2" fmla="*/ 2631802 w 3388653"/>
              <a:gd name="connsiteY2" fmla="*/ 2558143 h 6858000"/>
              <a:gd name="connsiteX3" fmla="*/ 1490159 w 3388653"/>
              <a:gd name="connsiteY3" fmla="*/ 2558143 h 6858000"/>
              <a:gd name="connsiteX4" fmla="*/ 105392 w 3388653"/>
              <a:gd name="connsiteY4" fmla="*/ 6858000 h 6858000"/>
              <a:gd name="connsiteX5" fmla="*/ 0 w 338865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8653" h="6858000">
                <a:moveTo>
                  <a:pt x="2208616" y="0"/>
                </a:moveTo>
                <a:lnTo>
                  <a:pt x="3388653" y="0"/>
                </a:lnTo>
                <a:lnTo>
                  <a:pt x="2631802" y="2558143"/>
                </a:lnTo>
                <a:lnTo>
                  <a:pt x="1490159" y="2558143"/>
                </a:lnTo>
                <a:lnTo>
                  <a:pt x="10539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5D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7716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73CBF9FD-764C-408D-8C06-543BE4F546F6}"/>
              </a:ext>
            </a:extLst>
          </p:cNvPr>
          <p:cNvSpPr/>
          <p:nvPr/>
        </p:nvSpPr>
        <p:spPr>
          <a:xfrm rot="10800000">
            <a:off x="3654098" y="0"/>
            <a:ext cx="1955591" cy="1458930"/>
          </a:xfrm>
          <a:prstGeom prst="triangle">
            <a:avLst/>
          </a:prstGeom>
          <a:solidFill>
            <a:srgbClr val="F6EFEB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FDE6D73-9F18-499A-9963-769AA3C0C386}"/>
              </a:ext>
            </a:extLst>
          </p:cNvPr>
          <p:cNvSpPr txBox="1"/>
          <p:nvPr/>
        </p:nvSpPr>
        <p:spPr>
          <a:xfrm>
            <a:off x="399216" y="1494753"/>
            <a:ext cx="2188394" cy="325461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9900" dirty="0">
                <a:solidFill>
                  <a:srgbClr val="F2E7E2"/>
                </a:solidFill>
                <a:latin typeface="新蒂黑板报" panose="03000600000000000000" pitchFamily="66" charset="-122"/>
                <a:ea typeface="新蒂黑板报" panose="03000600000000000000" pitchFamily="66" charset="-122"/>
                <a:cs typeface="851tegakizatsu" panose="02000600000000000000" pitchFamily="2" charset="-122"/>
              </a:rPr>
              <a:t>3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rgbClr val="F2E7E2"/>
              </a:solidFill>
              <a:effectLst/>
              <a:uLnTx/>
              <a:uFillTx/>
              <a:latin typeface="新蒂黑板报" panose="03000600000000000000" pitchFamily="66" charset="-122"/>
              <a:ea typeface="新蒂黑板报" panose="03000600000000000000" pitchFamily="66" charset="-122"/>
              <a:cs typeface="851tegakizatsu" panose="02000600000000000000" pitchFamily="2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2B2A8EFA-8F0A-4ECA-8D9E-1546DC87AA01}"/>
              </a:ext>
            </a:extLst>
          </p:cNvPr>
          <p:cNvSpPr/>
          <p:nvPr/>
        </p:nvSpPr>
        <p:spPr>
          <a:xfrm>
            <a:off x="3978552" y="0"/>
            <a:ext cx="8213447" cy="6858000"/>
          </a:xfrm>
          <a:custGeom>
            <a:avLst/>
            <a:gdLst>
              <a:gd name="connsiteX0" fmla="*/ 9046028 w 9046028"/>
              <a:gd name="connsiteY0" fmla="*/ 751114 h 6858000"/>
              <a:gd name="connsiteX1" fmla="*/ 9046028 w 9046028"/>
              <a:gd name="connsiteY1" fmla="*/ 6858000 h 6858000"/>
              <a:gd name="connsiteX2" fmla="*/ 7304314 w 9046028"/>
              <a:gd name="connsiteY2" fmla="*/ 6858000 h 6858000"/>
              <a:gd name="connsiteX3" fmla="*/ 7067517 w 9046028"/>
              <a:gd name="connsiteY3" fmla="*/ 0 h 6858000"/>
              <a:gd name="connsiteX4" fmla="*/ 9046028 w 9046028"/>
              <a:gd name="connsiteY4" fmla="*/ 0 h 6858000"/>
              <a:gd name="connsiteX5" fmla="*/ 6985937 w 9046028"/>
              <a:gd name="connsiteY5" fmla="*/ 6858000 h 6858000"/>
              <a:gd name="connsiteX6" fmla="*/ 5007426 w 9046028"/>
              <a:gd name="connsiteY6" fmla="*/ 6858000 h 6858000"/>
              <a:gd name="connsiteX7" fmla="*/ 2138466 w 9046028"/>
              <a:gd name="connsiteY7" fmla="*/ 0 h 6858000"/>
              <a:gd name="connsiteX8" fmla="*/ 6749142 w 9046028"/>
              <a:gd name="connsiteY8" fmla="*/ 0 h 6858000"/>
              <a:gd name="connsiteX9" fmla="*/ 4610676 w 9046028"/>
              <a:gd name="connsiteY9" fmla="*/ 6858000 h 6858000"/>
              <a:gd name="connsiteX10" fmla="*/ 0 w 9046028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046028" h="6858000">
                <a:moveTo>
                  <a:pt x="9046028" y="751114"/>
                </a:moveTo>
                <a:lnTo>
                  <a:pt x="9046028" y="6858000"/>
                </a:lnTo>
                <a:lnTo>
                  <a:pt x="7304314" y="6858000"/>
                </a:lnTo>
                <a:close/>
                <a:moveTo>
                  <a:pt x="7067517" y="0"/>
                </a:moveTo>
                <a:lnTo>
                  <a:pt x="9046028" y="0"/>
                </a:lnTo>
                <a:lnTo>
                  <a:pt x="6985937" y="6858000"/>
                </a:lnTo>
                <a:lnTo>
                  <a:pt x="5007426" y="6858000"/>
                </a:lnTo>
                <a:close/>
                <a:moveTo>
                  <a:pt x="2138466" y="0"/>
                </a:moveTo>
                <a:lnTo>
                  <a:pt x="6749142" y="0"/>
                </a:lnTo>
                <a:lnTo>
                  <a:pt x="4610676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B7C648D-10C2-49D6-A211-76794415BA8E}"/>
              </a:ext>
            </a:extLst>
          </p:cNvPr>
          <p:cNvSpPr/>
          <p:nvPr/>
        </p:nvSpPr>
        <p:spPr>
          <a:xfrm>
            <a:off x="3891516" y="0"/>
            <a:ext cx="3076767" cy="6858000"/>
          </a:xfrm>
          <a:custGeom>
            <a:avLst/>
            <a:gdLst>
              <a:gd name="connsiteX0" fmla="*/ 2208616 w 3388653"/>
              <a:gd name="connsiteY0" fmla="*/ 0 h 6858000"/>
              <a:gd name="connsiteX1" fmla="*/ 3388653 w 3388653"/>
              <a:gd name="connsiteY1" fmla="*/ 0 h 6858000"/>
              <a:gd name="connsiteX2" fmla="*/ 2631802 w 3388653"/>
              <a:gd name="connsiteY2" fmla="*/ 2558143 h 6858000"/>
              <a:gd name="connsiteX3" fmla="*/ 1490159 w 3388653"/>
              <a:gd name="connsiteY3" fmla="*/ 2558143 h 6858000"/>
              <a:gd name="connsiteX4" fmla="*/ 105392 w 3388653"/>
              <a:gd name="connsiteY4" fmla="*/ 6858000 h 6858000"/>
              <a:gd name="connsiteX5" fmla="*/ 0 w 338865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8653" h="6858000">
                <a:moveTo>
                  <a:pt x="2208616" y="0"/>
                </a:moveTo>
                <a:lnTo>
                  <a:pt x="3388653" y="0"/>
                </a:lnTo>
                <a:lnTo>
                  <a:pt x="2631802" y="2558143"/>
                </a:lnTo>
                <a:lnTo>
                  <a:pt x="1490159" y="2558143"/>
                </a:lnTo>
                <a:lnTo>
                  <a:pt x="10539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7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8EB0EDE-CCB8-4C47-B01A-8EF6A2F2D61A}"/>
              </a:ext>
            </a:extLst>
          </p:cNvPr>
          <p:cNvSpPr/>
          <p:nvPr/>
        </p:nvSpPr>
        <p:spPr>
          <a:xfrm>
            <a:off x="3605484" y="2558142"/>
            <a:ext cx="1601178" cy="4299858"/>
          </a:xfrm>
          <a:custGeom>
            <a:avLst/>
            <a:gdLst>
              <a:gd name="connsiteX0" fmla="*/ 1763486 w 1763486"/>
              <a:gd name="connsiteY0" fmla="*/ 10886 h 4299858"/>
              <a:gd name="connsiteX1" fmla="*/ 1415143 w 1763486"/>
              <a:gd name="connsiteY1" fmla="*/ 0 h 4299858"/>
              <a:gd name="connsiteX2" fmla="*/ 0 w 1763486"/>
              <a:gd name="connsiteY2" fmla="*/ 4299858 h 4299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3486" h="4299858">
                <a:moveTo>
                  <a:pt x="1763486" y="10886"/>
                </a:moveTo>
                <a:lnTo>
                  <a:pt x="1415143" y="0"/>
                </a:lnTo>
                <a:lnTo>
                  <a:pt x="0" y="4299858"/>
                </a:lnTo>
              </a:path>
            </a:pathLst>
          </a:custGeom>
          <a:noFill/>
          <a:ln w="38100">
            <a:solidFill>
              <a:srgbClr val="D7B6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8D608F73-1341-4B49-828C-6C61A1F2E8E6}"/>
              </a:ext>
            </a:extLst>
          </p:cNvPr>
          <p:cNvSpPr/>
          <p:nvPr/>
        </p:nvSpPr>
        <p:spPr>
          <a:xfrm>
            <a:off x="3490222" y="5174673"/>
            <a:ext cx="611896" cy="1683327"/>
          </a:xfrm>
          <a:prstGeom prst="parallelogram">
            <a:avLst>
              <a:gd name="adj" fmla="val 81891"/>
            </a:avLst>
          </a:prstGeom>
          <a:solidFill>
            <a:srgbClr val="D7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10C81BA-0C9F-47FA-A6E5-0A5197CAA5FD}"/>
              </a:ext>
            </a:extLst>
          </p:cNvPr>
          <p:cNvSpPr txBox="1"/>
          <p:nvPr/>
        </p:nvSpPr>
        <p:spPr>
          <a:xfrm>
            <a:off x="2091708" y="585627"/>
            <a:ext cx="800219" cy="50728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B57657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请输入您的主题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7C8B247-79D6-46BB-BF0A-ECBC3EC11FA7}"/>
              </a:ext>
            </a:extLst>
          </p:cNvPr>
          <p:cNvSpPr/>
          <p:nvPr/>
        </p:nvSpPr>
        <p:spPr>
          <a:xfrm>
            <a:off x="3891516" y="0"/>
            <a:ext cx="1315146" cy="1171254"/>
          </a:xfrm>
          <a:prstGeom prst="ellipse">
            <a:avLst/>
          </a:prstGeom>
          <a:blipFill dpi="0" rotWithShape="1"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4283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1ED8625F-CEE7-425B-82E9-A6BD7BAD0627}"/>
              </a:ext>
            </a:extLst>
          </p:cNvPr>
          <p:cNvSpPr/>
          <p:nvPr/>
        </p:nvSpPr>
        <p:spPr>
          <a:xfrm>
            <a:off x="-6515" y="-22301"/>
            <a:ext cx="13440373" cy="2021771"/>
          </a:xfrm>
          <a:custGeom>
            <a:avLst/>
            <a:gdLst>
              <a:gd name="connsiteX0" fmla="*/ 12198516 w 13440373"/>
              <a:gd name="connsiteY0" fmla="*/ 1722476 h 2021771"/>
              <a:gd name="connsiteX1" fmla="*/ 12198516 w 13440373"/>
              <a:gd name="connsiteY1" fmla="*/ 1889506 h 2021771"/>
              <a:gd name="connsiteX2" fmla="*/ 12176525 w 13440373"/>
              <a:gd name="connsiteY2" fmla="*/ 1889506 h 2021771"/>
              <a:gd name="connsiteX3" fmla="*/ 12160239 w 13440373"/>
              <a:gd name="connsiteY3" fmla="*/ 1863161 h 2021771"/>
              <a:gd name="connsiteX4" fmla="*/ 12187079 w 13440373"/>
              <a:gd name="connsiteY4" fmla="*/ 1802317 h 2021771"/>
              <a:gd name="connsiteX5" fmla="*/ 12198516 w 13440373"/>
              <a:gd name="connsiteY5" fmla="*/ 1031 h 2021771"/>
              <a:gd name="connsiteX6" fmla="*/ 12198516 w 13440373"/>
              <a:gd name="connsiteY6" fmla="*/ 1535296 h 2021771"/>
              <a:gd name="connsiteX7" fmla="*/ 12187079 w 13440373"/>
              <a:gd name="connsiteY7" fmla="*/ 1455454 h 2021771"/>
              <a:gd name="connsiteX8" fmla="*/ 10989048 w 13440373"/>
              <a:gd name="connsiteY8" fmla="*/ 768332 h 2021771"/>
              <a:gd name="connsiteX9" fmla="*/ 10513049 w 13440373"/>
              <a:gd name="connsiteY9" fmla="*/ 835959 h 2021771"/>
              <a:gd name="connsiteX10" fmla="*/ 10370142 w 13440373"/>
              <a:gd name="connsiteY10" fmla="*/ 890544 h 2021771"/>
              <a:gd name="connsiteX11" fmla="*/ 3018282 w 13440373"/>
              <a:gd name="connsiteY11" fmla="*/ 880946 h 2021771"/>
              <a:gd name="connsiteX12" fmla="*/ 375889 w 13440373"/>
              <a:gd name="connsiteY12" fmla="*/ 2007219 h 2021771"/>
              <a:gd name="connsiteX13" fmla="*/ 381272 w 13440373"/>
              <a:gd name="connsiteY13" fmla="*/ 2021771 h 2021771"/>
              <a:gd name="connsiteX14" fmla="*/ 0 w 13440373"/>
              <a:gd name="connsiteY14" fmla="*/ 2021771 h 2021771"/>
              <a:gd name="connsiteX15" fmla="*/ 7183 w 13440373"/>
              <a:gd name="connsiteY15" fmla="*/ 11151 h 2021771"/>
              <a:gd name="connsiteX16" fmla="*/ 13440371 w 13440373"/>
              <a:gd name="connsiteY16" fmla="*/ 0 h 2021771"/>
              <a:gd name="connsiteX17" fmla="*/ 13440373 w 13440373"/>
              <a:gd name="connsiteY17" fmla="*/ 877 h 2021771"/>
              <a:gd name="connsiteX18" fmla="*/ 12383873 w 13440373"/>
              <a:gd name="connsiteY18" fmla="*/ 877 h 202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440373" h="2021771">
                <a:moveTo>
                  <a:pt x="12198516" y="1722476"/>
                </a:moveTo>
                <a:lnTo>
                  <a:pt x="12198516" y="1889506"/>
                </a:lnTo>
                <a:lnTo>
                  <a:pt x="12176525" y="1889506"/>
                </a:lnTo>
                <a:lnTo>
                  <a:pt x="12160239" y="1863161"/>
                </a:lnTo>
                <a:lnTo>
                  <a:pt x="12187079" y="1802317"/>
                </a:lnTo>
                <a:close/>
                <a:moveTo>
                  <a:pt x="12198516" y="1031"/>
                </a:moveTo>
                <a:lnTo>
                  <a:pt x="12198516" y="1535296"/>
                </a:lnTo>
                <a:lnTo>
                  <a:pt x="12187079" y="1455454"/>
                </a:lnTo>
                <a:cubicBezTo>
                  <a:pt x="12073050" y="1063314"/>
                  <a:pt x="11580001" y="768332"/>
                  <a:pt x="10989048" y="768332"/>
                </a:cubicBezTo>
                <a:cubicBezTo>
                  <a:pt x="10820203" y="768332"/>
                  <a:pt x="10659352" y="792412"/>
                  <a:pt x="10513049" y="835959"/>
                </a:cubicBezTo>
                <a:lnTo>
                  <a:pt x="10370142" y="890544"/>
                </a:lnTo>
                <a:lnTo>
                  <a:pt x="3018282" y="880946"/>
                </a:lnTo>
                <a:lnTo>
                  <a:pt x="375889" y="2007219"/>
                </a:lnTo>
                <a:lnTo>
                  <a:pt x="381272" y="2021771"/>
                </a:lnTo>
                <a:lnTo>
                  <a:pt x="0" y="2021771"/>
                </a:lnTo>
                <a:lnTo>
                  <a:pt x="7183" y="11151"/>
                </a:lnTo>
                <a:close/>
                <a:moveTo>
                  <a:pt x="13440371" y="0"/>
                </a:moveTo>
                <a:lnTo>
                  <a:pt x="13440373" y="877"/>
                </a:lnTo>
                <a:lnTo>
                  <a:pt x="12383873" y="877"/>
                </a:lnTo>
                <a:close/>
              </a:path>
            </a:pathLst>
          </a:custGeom>
          <a:solidFill>
            <a:srgbClr val="F2E7E2">
              <a:alpha val="7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Oval 104">
            <a:extLst>
              <a:ext uri="{FF2B5EF4-FFF2-40B4-BE49-F238E27FC236}">
                <a16:creationId xmlns:a16="http://schemas.microsoft.com/office/drawing/2014/main" id="{E6CD7E02-5870-4D2A-B8FB-0D032285F768}"/>
              </a:ext>
            </a:extLst>
          </p:cNvPr>
          <p:cNvSpPr/>
          <p:nvPr/>
        </p:nvSpPr>
        <p:spPr>
          <a:xfrm>
            <a:off x="8402581" y="2477950"/>
            <a:ext cx="1080000" cy="1080000"/>
          </a:xfrm>
          <a:prstGeom prst="ellipse">
            <a:avLst/>
          </a:prstGeom>
          <a:solidFill>
            <a:srgbClr val="FFD5D5"/>
          </a:solidFill>
          <a:ln w="25400" cap="flat" cmpd="sng" algn="ctr">
            <a:noFill/>
            <a:prstDash val="solid"/>
          </a:ln>
          <a:effectLst/>
        </p:spPr>
        <p:txBody>
          <a:bodyPr wrap="none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kern="0" dirty="0">
                <a:solidFill>
                  <a:srgbClr val="FFFFFF"/>
                </a:solidFill>
                <a:latin typeface="Calibri"/>
              </a:rPr>
              <a:t>内容</a:t>
            </a:r>
            <a:r>
              <a:rPr lang="en-US" altLang="zh-CN" sz="2000" b="1" kern="0" dirty="0">
                <a:solidFill>
                  <a:srgbClr val="FFFFFF"/>
                </a:solidFill>
                <a:latin typeface="Calibri"/>
              </a:rPr>
              <a:t>3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Oval 105">
            <a:extLst>
              <a:ext uri="{FF2B5EF4-FFF2-40B4-BE49-F238E27FC236}">
                <a16:creationId xmlns:a16="http://schemas.microsoft.com/office/drawing/2014/main" id="{797F60AB-F747-4790-B737-8738C2B4E8DB}"/>
              </a:ext>
            </a:extLst>
          </p:cNvPr>
          <p:cNvSpPr/>
          <p:nvPr/>
        </p:nvSpPr>
        <p:spPr>
          <a:xfrm>
            <a:off x="2631965" y="2477950"/>
            <a:ext cx="1080000" cy="1080000"/>
          </a:xfrm>
          <a:prstGeom prst="ellipse">
            <a:avLst/>
          </a:prstGeom>
          <a:solidFill>
            <a:srgbClr val="E5D0C5"/>
          </a:solidFill>
          <a:ln w="25400" cap="flat" cmpd="sng" algn="ctr">
            <a:noFill/>
            <a:prstDash val="solid"/>
          </a:ln>
          <a:effectLst/>
        </p:spPr>
        <p:txBody>
          <a:bodyPr wrap="none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内容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5" name="Oval 111">
            <a:extLst>
              <a:ext uri="{FF2B5EF4-FFF2-40B4-BE49-F238E27FC236}">
                <a16:creationId xmlns:a16="http://schemas.microsoft.com/office/drawing/2014/main" id="{D1B9815A-E795-4A89-A794-E8EBE4F8B5D9}"/>
              </a:ext>
            </a:extLst>
          </p:cNvPr>
          <p:cNvSpPr/>
          <p:nvPr/>
        </p:nvSpPr>
        <p:spPr>
          <a:xfrm>
            <a:off x="5517273" y="2477950"/>
            <a:ext cx="1080000" cy="1080000"/>
          </a:xfrm>
          <a:prstGeom prst="ellipse">
            <a:avLst/>
          </a:prstGeom>
          <a:solidFill>
            <a:srgbClr val="D0E2B0"/>
          </a:solidFill>
          <a:ln w="25400" cap="flat" cmpd="sng" algn="ctr">
            <a:noFill/>
            <a:prstDash val="solid"/>
          </a:ln>
          <a:effectLst/>
        </p:spPr>
        <p:txBody>
          <a:bodyPr wrap="none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kern="0" dirty="0">
                <a:solidFill>
                  <a:srgbClr val="FFFFFF"/>
                </a:solidFill>
                <a:latin typeface="Calibri"/>
              </a:rPr>
              <a:t>内容</a:t>
            </a:r>
            <a:r>
              <a:rPr lang="en-US" altLang="zh-CN" sz="2000" b="1" kern="0" dirty="0">
                <a:solidFill>
                  <a:srgbClr val="FFFFFF"/>
                </a:solidFill>
                <a:latin typeface="Calibri"/>
              </a:rPr>
              <a:t>2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Group 113">
            <a:extLst>
              <a:ext uri="{FF2B5EF4-FFF2-40B4-BE49-F238E27FC236}">
                <a16:creationId xmlns:a16="http://schemas.microsoft.com/office/drawing/2014/main" id="{91B7B6B9-AC0E-47B4-97A1-4305E8CEA81F}"/>
              </a:ext>
            </a:extLst>
          </p:cNvPr>
          <p:cNvGrpSpPr/>
          <p:nvPr/>
        </p:nvGrpSpPr>
        <p:grpSpPr>
          <a:xfrm>
            <a:off x="1329077" y="2643102"/>
            <a:ext cx="1573987" cy="1076110"/>
            <a:chOff x="474843" y="2321914"/>
            <a:chExt cx="1869714" cy="941470"/>
          </a:xfrm>
        </p:grpSpPr>
        <p:sp>
          <p:nvSpPr>
            <p:cNvPr id="68" name="Arc 114">
              <a:extLst>
                <a:ext uri="{FF2B5EF4-FFF2-40B4-BE49-F238E27FC236}">
                  <a16:creationId xmlns:a16="http://schemas.microsoft.com/office/drawing/2014/main" id="{9068FA13-F795-46F6-B04A-027AC9603693}"/>
                </a:ext>
              </a:extLst>
            </p:cNvPr>
            <p:cNvSpPr/>
            <p:nvPr/>
          </p:nvSpPr>
          <p:spPr>
            <a:xfrm rot="5400000" flipV="1">
              <a:off x="1403087" y="2321913"/>
              <a:ext cx="941470" cy="941471"/>
            </a:xfrm>
            <a:prstGeom prst="arc">
              <a:avLst/>
            </a:prstGeom>
            <a:noFill/>
            <a:ln w="38100" cap="flat" cmpd="sng" algn="ctr">
              <a:solidFill>
                <a:srgbClr val="E5D0C5"/>
              </a:solidFill>
              <a:prstDash val="solid"/>
              <a:headEnd type="none"/>
              <a:tailEnd type="oval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69" name="Straight Connector 115">
              <a:extLst>
                <a:ext uri="{FF2B5EF4-FFF2-40B4-BE49-F238E27FC236}">
                  <a16:creationId xmlns:a16="http://schemas.microsoft.com/office/drawing/2014/main" id="{09885C75-89BA-43CE-8CF2-723731B4A450}"/>
                </a:ext>
              </a:extLst>
            </p:cNvPr>
            <p:cNvCxnSpPr/>
            <p:nvPr/>
          </p:nvCxnSpPr>
          <p:spPr>
            <a:xfrm>
              <a:off x="474843" y="2809837"/>
              <a:ext cx="952048" cy="1323"/>
            </a:xfrm>
            <a:prstGeom prst="line">
              <a:avLst/>
            </a:prstGeom>
            <a:noFill/>
            <a:ln w="38100" cap="flat" cmpd="sng" algn="ctr">
              <a:solidFill>
                <a:srgbClr val="E5D0C5"/>
              </a:solidFill>
              <a:prstDash val="solid"/>
              <a:headEnd type="oval"/>
            </a:ln>
            <a:effectLst/>
          </p:spPr>
        </p:cxnSp>
      </p:grpSp>
      <p:grpSp>
        <p:nvGrpSpPr>
          <p:cNvPr id="63" name="Group 117">
            <a:extLst>
              <a:ext uri="{FF2B5EF4-FFF2-40B4-BE49-F238E27FC236}">
                <a16:creationId xmlns:a16="http://schemas.microsoft.com/office/drawing/2014/main" id="{58276CC2-72A6-452A-AE7B-7F9155D3C173}"/>
              </a:ext>
            </a:extLst>
          </p:cNvPr>
          <p:cNvGrpSpPr/>
          <p:nvPr/>
        </p:nvGrpSpPr>
        <p:grpSpPr>
          <a:xfrm>
            <a:off x="3391514" y="2294115"/>
            <a:ext cx="2248113" cy="1280239"/>
            <a:chOff x="1376543" y="2321386"/>
            <a:chExt cx="2786064" cy="967925"/>
          </a:xfrm>
        </p:grpSpPr>
        <p:sp>
          <p:nvSpPr>
            <p:cNvPr id="65" name="Arc 119">
              <a:extLst>
                <a:ext uri="{FF2B5EF4-FFF2-40B4-BE49-F238E27FC236}">
                  <a16:creationId xmlns:a16="http://schemas.microsoft.com/office/drawing/2014/main" id="{384ED1F9-D944-4F33-BAF2-0D4A4C67E94B}"/>
                </a:ext>
              </a:extLst>
            </p:cNvPr>
            <p:cNvSpPr/>
            <p:nvPr/>
          </p:nvSpPr>
          <p:spPr>
            <a:xfrm rot="5400000" flipV="1">
              <a:off x="3221137" y="2321386"/>
              <a:ext cx="941470" cy="941470"/>
            </a:xfrm>
            <a:prstGeom prst="arc">
              <a:avLst/>
            </a:prstGeom>
            <a:noFill/>
            <a:ln w="38100" cap="flat" cmpd="sng" algn="ctr">
              <a:solidFill>
                <a:srgbClr val="E5D0C5"/>
              </a:solidFill>
              <a:prstDash val="solid"/>
              <a:headEnd type="none"/>
              <a:tailEnd type="oval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66" name="Straight Connector 120">
              <a:extLst>
                <a:ext uri="{FF2B5EF4-FFF2-40B4-BE49-F238E27FC236}">
                  <a16:creationId xmlns:a16="http://schemas.microsoft.com/office/drawing/2014/main" id="{FD04525A-B49E-4718-8FE1-7EC391EA742D}"/>
                </a:ext>
              </a:extLst>
            </p:cNvPr>
            <p:cNvCxnSpPr/>
            <p:nvPr/>
          </p:nvCxnSpPr>
          <p:spPr>
            <a:xfrm>
              <a:off x="2292893" y="2809310"/>
              <a:ext cx="952048" cy="1323"/>
            </a:xfrm>
            <a:prstGeom prst="line">
              <a:avLst/>
            </a:prstGeom>
            <a:noFill/>
            <a:ln w="38100" cap="flat" cmpd="sng" algn="ctr">
              <a:solidFill>
                <a:srgbClr val="E5D0C5"/>
              </a:solidFill>
              <a:prstDash val="solid"/>
            </a:ln>
            <a:effectLst/>
          </p:spPr>
        </p:cxnSp>
        <p:sp>
          <p:nvSpPr>
            <p:cNvPr id="67" name="Arc 121">
              <a:extLst>
                <a:ext uri="{FF2B5EF4-FFF2-40B4-BE49-F238E27FC236}">
                  <a16:creationId xmlns:a16="http://schemas.microsoft.com/office/drawing/2014/main" id="{6A0FDC48-C44C-4524-9AE5-148603762C75}"/>
                </a:ext>
              </a:extLst>
            </p:cNvPr>
            <p:cNvSpPr/>
            <p:nvPr/>
          </p:nvSpPr>
          <p:spPr>
            <a:xfrm rot="5400000" flipH="1">
              <a:off x="1376543" y="2347841"/>
              <a:ext cx="941470" cy="941470"/>
            </a:xfrm>
            <a:prstGeom prst="arc">
              <a:avLst/>
            </a:prstGeom>
            <a:noFill/>
            <a:ln w="38100" cap="flat" cmpd="sng" algn="ctr">
              <a:solidFill>
                <a:srgbClr val="E5D0C5"/>
              </a:solidFill>
              <a:prstDash val="solid"/>
              <a:headEnd type="none"/>
              <a:tailEnd type="none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8" name="Group 123">
            <a:extLst>
              <a:ext uri="{FF2B5EF4-FFF2-40B4-BE49-F238E27FC236}">
                <a16:creationId xmlns:a16="http://schemas.microsoft.com/office/drawing/2014/main" id="{30CCB218-67D0-401C-B497-C4EB9EE30D67}"/>
              </a:ext>
            </a:extLst>
          </p:cNvPr>
          <p:cNvGrpSpPr/>
          <p:nvPr/>
        </p:nvGrpSpPr>
        <p:grpSpPr>
          <a:xfrm>
            <a:off x="9155818" y="2265942"/>
            <a:ext cx="1533376" cy="1126311"/>
            <a:chOff x="2586033" y="2266951"/>
            <a:chExt cx="2243145" cy="1130300"/>
          </a:xfrm>
        </p:grpSpPr>
        <p:sp>
          <p:nvSpPr>
            <p:cNvPr id="62" name="Arc 127">
              <a:extLst>
                <a:ext uri="{FF2B5EF4-FFF2-40B4-BE49-F238E27FC236}">
                  <a16:creationId xmlns:a16="http://schemas.microsoft.com/office/drawing/2014/main" id="{20C57E40-BF49-4DC0-9CD4-B8661BCACE07}"/>
                </a:ext>
              </a:extLst>
            </p:cNvPr>
            <p:cNvSpPr/>
            <p:nvPr/>
          </p:nvSpPr>
          <p:spPr>
            <a:xfrm rot="5400000" flipH="1">
              <a:off x="2586034" y="2266950"/>
              <a:ext cx="1130300" cy="1130301"/>
            </a:xfrm>
            <a:prstGeom prst="arc">
              <a:avLst/>
            </a:prstGeom>
            <a:noFill/>
            <a:ln w="38100" cap="flat" cmpd="sng" algn="ctr">
              <a:solidFill>
                <a:srgbClr val="FFD5D5"/>
              </a:solidFill>
              <a:prstDash val="solid"/>
              <a:headEnd type="none"/>
              <a:tailEnd type="none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61" name="Straight Connector 126">
              <a:extLst>
                <a:ext uri="{FF2B5EF4-FFF2-40B4-BE49-F238E27FC236}">
                  <a16:creationId xmlns:a16="http://schemas.microsoft.com/office/drawing/2014/main" id="{4C549834-BF43-4C8D-9AD5-B44F3E903746}"/>
                </a:ext>
              </a:extLst>
            </p:cNvPr>
            <p:cNvCxnSpPr/>
            <p:nvPr/>
          </p:nvCxnSpPr>
          <p:spPr>
            <a:xfrm>
              <a:off x="3686178" y="2852737"/>
              <a:ext cx="1143000" cy="1588"/>
            </a:xfrm>
            <a:prstGeom prst="line">
              <a:avLst/>
            </a:prstGeom>
            <a:noFill/>
            <a:ln w="38100" cap="flat" cmpd="sng" algn="ctr">
              <a:solidFill>
                <a:srgbClr val="FFD5D5"/>
              </a:solidFill>
              <a:prstDash val="solid"/>
            </a:ln>
            <a:effectLst/>
          </p:spPr>
        </p:cxnSp>
      </p:grpSp>
      <p:grpSp>
        <p:nvGrpSpPr>
          <p:cNvPr id="53" name="Group 129">
            <a:extLst>
              <a:ext uri="{FF2B5EF4-FFF2-40B4-BE49-F238E27FC236}">
                <a16:creationId xmlns:a16="http://schemas.microsoft.com/office/drawing/2014/main" id="{8A1B3641-BF5D-4948-94F7-DC41E1379B7C}"/>
              </a:ext>
            </a:extLst>
          </p:cNvPr>
          <p:cNvGrpSpPr/>
          <p:nvPr/>
        </p:nvGrpSpPr>
        <p:grpSpPr>
          <a:xfrm>
            <a:off x="6246272" y="2294115"/>
            <a:ext cx="2295685" cy="1251677"/>
            <a:chOff x="2586036" y="2266950"/>
            <a:chExt cx="3344864" cy="1162061"/>
          </a:xfrm>
        </p:grpSpPr>
        <p:sp>
          <p:nvSpPr>
            <p:cNvPr id="55" name="Arc 131">
              <a:extLst>
                <a:ext uri="{FF2B5EF4-FFF2-40B4-BE49-F238E27FC236}">
                  <a16:creationId xmlns:a16="http://schemas.microsoft.com/office/drawing/2014/main" id="{763B308F-5C00-4315-9171-4C014E327B8A}"/>
                </a:ext>
              </a:extLst>
            </p:cNvPr>
            <p:cNvSpPr/>
            <p:nvPr/>
          </p:nvSpPr>
          <p:spPr>
            <a:xfrm rot="5400000" flipV="1">
              <a:off x="4800600" y="2266950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rgbClr val="A5AB81"/>
              </a:solidFill>
              <a:prstDash val="solid"/>
              <a:headEnd type="none"/>
              <a:tailEnd type="oval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56" name="Straight Connector 132">
              <a:extLst>
                <a:ext uri="{FF2B5EF4-FFF2-40B4-BE49-F238E27FC236}">
                  <a16:creationId xmlns:a16="http://schemas.microsoft.com/office/drawing/2014/main" id="{84C1393E-F8F3-4A7B-A952-0F8662F800A2}"/>
                </a:ext>
              </a:extLst>
            </p:cNvPr>
            <p:cNvCxnSpPr/>
            <p:nvPr/>
          </p:nvCxnSpPr>
          <p:spPr>
            <a:xfrm>
              <a:off x="3686178" y="2852737"/>
              <a:ext cx="1143000" cy="1588"/>
            </a:xfrm>
            <a:prstGeom prst="line">
              <a:avLst/>
            </a:prstGeom>
            <a:noFill/>
            <a:ln w="38100" cap="flat" cmpd="sng" algn="ctr">
              <a:solidFill>
                <a:srgbClr val="A5AB81"/>
              </a:solidFill>
              <a:prstDash val="solid"/>
            </a:ln>
            <a:effectLst/>
          </p:spPr>
        </p:cxnSp>
        <p:sp>
          <p:nvSpPr>
            <p:cNvPr id="57" name="Arc 133">
              <a:extLst>
                <a:ext uri="{FF2B5EF4-FFF2-40B4-BE49-F238E27FC236}">
                  <a16:creationId xmlns:a16="http://schemas.microsoft.com/office/drawing/2014/main" id="{C8B42D72-051D-4026-A025-2C79CD2745AA}"/>
                </a:ext>
              </a:extLst>
            </p:cNvPr>
            <p:cNvSpPr/>
            <p:nvPr/>
          </p:nvSpPr>
          <p:spPr>
            <a:xfrm rot="5400000" flipH="1">
              <a:off x="2586036" y="2298711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rgbClr val="A5AB81"/>
              </a:solidFill>
              <a:prstDash val="solid"/>
              <a:headEnd type="none"/>
              <a:tailEnd type="none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A3C4EC51-6FF9-4ADF-BC39-56604C4C5024}"/>
              </a:ext>
            </a:extLst>
          </p:cNvPr>
          <p:cNvSpPr txBox="1"/>
          <p:nvPr/>
        </p:nvSpPr>
        <p:spPr>
          <a:xfrm>
            <a:off x="2664095" y="4043880"/>
            <a:ext cx="1481326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请输入您需要的内容，字体和颜色均可更改。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65E495A6-4F57-4831-8140-4D59B8A1DED0}"/>
              </a:ext>
            </a:extLst>
          </p:cNvPr>
          <p:cNvSpPr txBox="1"/>
          <p:nvPr/>
        </p:nvSpPr>
        <p:spPr>
          <a:xfrm>
            <a:off x="5391849" y="4043880"/>
            <a:ext cx="1481327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请输入您需要的内容，字体和颜色均可更改。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EC2EFC0A-36A2-49D2-98D6-9BE27FF67865}"/>
              </a:ext>
            </a:extLst>
          </p:cNvPr>
          <p:cNvSpPr txBox="1"/>
          <p:nvPr/>
        </p:nvSpPr>
        <p:spPr>
          <a:xfrm>
            <a:off x="8119604" y="4043880"/>
            <a:ext cx="1481327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请输入您需要的内容，字体和颜色均可更改。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AE9FC9A4-B330-426C-9D79-40E30736CA86}"/>
              </a:ext>
            </a:extLst>
          </p:cNvPr>
          <p:cNvSpPr txBox="1"/>
          <p:nvPr/>
        </p:nvSpPr>
        <p:spPr>
          <a:xfrm>
            <a:off x="-28322" y="129775"/>
            <a:ext cx="463770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3907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请输入您需要的主题</a:t>
            </a:r>
          </a:p>
        </p:txBody>
      </p:sp>
      <p:sp>
        <p:nvSpPr>
          <p:cNvPr id="94" name="斜纹 93">
            <a:extLst>
              <a:ext uri="{FF2B5EF4-FFF2-40B4-BE49-F238E27FC236}">
                <a16:creationId xmlns:a16="http://schemas.microsoft.com/office/drawing/2014/main" id="{33760A8A-7876-48D0-84E9-4DBD5DB9CF27}"/>
              </a:ext>
            </a:extLst>
          </p:cNvPr>
          <p:cNvSpPr/>
          <p:nvPr/>
        </p:nvSpPr>
        <p:spPr>
          <a:xfrm rot="1450301">
            <a:off x="2237438" y="5119437"/>
            <a:ext cx="7845581" cy="3511219"/>
          </a:xfrm>
          <a:prstGeom prst="diagStripe">
            <a:avLst>
              <a:gd name="adj" fmla="val 94065"/>
            </a:avLst>
          </a:prstGeom>
          <a:solidFill>
            <a:srgbClr val="E5D0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5" name="箭头: 五边形 94">
            <a:extLst>
              <a:ext uri="{FF2B5EF4-FFF2-40B4-BE49-F238E27FC236}">
                <a16:creationId xmlns:a16="http://schemas.microsoft.com/office/drawing/2014/main" id="{513ADA07-F94E-45D4-9BE0-CDD9761BA659}"/>
              </a:ext>
            </a:extLst>
          </p:cNvPr>
          <p:cNvSpPr/>
          <p:nvPr/>
        </p:nvSpPr>
        <p:spPr>
          <a:xfrm rot="5400000">
            <a:off x="10580648" y="5576"/>
            <a:ext cx="1616927" cy="1605776"/>
          </a:xfrm>
          <a:prstGeom prst="homePlate">
            <a:avLst/>
          </a:prstGeom>
          <a:solidFill>
            <a:srgbClr val="D7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9F294302-0048-4D95-8599-388DC516F703}"/>
              </a:ext>
            </a:extLst>
          </p:cNvPr>
          <p:cNvSpPr/>
          <p:nvPr/>
        </p:nvSpPr>
        <p:spPr>
          <a:xfrm>
            <a:off x="10681979" y="116715"/>
            <a:ext cx="1204332" cy="1030559"/>
          </a:xfrm>
          <a:prstGeom prst="ellipse">
            <a:avLst/>
          </a:prstGeom>
          <a:blipFill dpi="0" rotWithShape="1">
            <a:blip r:embed="rId2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接点 1">
            <a:extLst>
              <a:ext uri="{FF2B5EF4-FFF2-40B4-BE49-F238E27FC236}">
                <a16:creationId xmlns:a16="http://schemas.microsoft.com/office/drawing/2014/main" id="{96B5DC61-2629-48BC-A803-B2BB2B9E99F7}"/>
              </a:ext>
            </a:extLst>
          </p:cNvPr>
          <p:cNvSpPr/>
          <p:nvPr/>
        </p:nvSpPr>
        <p:spPr>
          <a:xfrm>
            <a:off x="10627847" y="2829098"/>
            <a:ext cx="108264" cy="118193"/>
          </a:xfrm>
          <a:prstGeom prst="flowChartConnector">
            <a:avLst/>
          </a:prstGeom>
          <a:solidFill>
            <a:srgbClr val="FFD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369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73CBF9FD-764C-408D-8C06-543BE4F546F6}"/>
              </a:ext>
            </a:extLst>
          </p:cNvPr>
          <p:cNvSpPr/>
          <p:nvPr/>
        </p:nvSpPr>
        <p:spPr>
          <a:xfrm rot="10800000">
            <a:off x="3654098" y="0"/>
            <a:ext cx="1955591" cy="1458930"/>
          </a:xfrm>
          <a:prstGeom prst="triangle">
            <a:avLst/>
          </a:prstGeom>
          <a:solidFill>
            <a:srgbClr val="F6EFEB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FDE6D73-9F18-499A-9963-769AA3C0C386}"/>
              </a:ext>
            </a:extLst>
          </p:cNvPr>
          <p:cNvSpPr txBox="1"/>
          <p:nvPr/>
        </p:nvSpPr>
        <p:spPr>
          <a:xfrm>
            <a:off x="441224" y="1571946"/>
            <a:ext cx="2188394" cy="3254611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9900" dirty="0">
                <a:solidFill>
                  <a:srgbClr val="F2E7E2"/>
                </a:solidFill>
                <a:latin typeface="新蒂黑板报" panose="03000600000000000000" pitchFamily="66" charset="-122"/>
                <a:ea typeface="新蒂黑板报" panose="03000600000000000000" pitchFamily="66" charset="-122"/>
                <a:cs typeface="851tegakizatsu" panose="02000600000000000000" pitchFamily="2" charset="-122"/>
              </a:rPr>
              <a:t>4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rgbClr val="F2E7E2"/>
              </a:solidFill>
              <a:effectLst/>
              <a:uLnTx/>
              <a:uFillTx/>
              <a:latin typeface="新蒂黑板报" panose="03000600000000000000" pitchFamily="66" charset="-122"/>
              <a:ea typeface="新蒂黑板报" panose="03000600000000000000" pitchFamily="66" charset="-122"/>
              <a:cs typeface="851tegakizatsu" panose="02000600000000000000" pitchFamily="2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2B2A8EFA-8F0A-4ECA-8D9E-1546DC87AA01}"/>
              </a:ext>
            </a:extLst>
          </p:cNvPr>
          <p:cNvSpPr/>
          <p:nvPr/>
        </p:nvSpPr>
        <p:spPr>
          <a:xfrm>
            <a:off x="3978552" y="0"/>
            <a:ext cx="8213447" cy="6858000"/>
          </a:xfrm>
          <a:custGeom>
            <a:avLst/>
            <a:gdLst>
              <a:gd name="connsiteX0" fmla="*/ 9046028 w 9046028"/>
              <a:gd name="connsiteY0" fmla="*/ 751114 h 6858000"/>
              <a:gd name="connsiteX1" fmla="*/ 9046028 w 9046028"/>
              <a:gd name="connsiteY1" fmla="*/ 6858000 h 6858000"/>
              <a:gd name="connsiteX2" fmla="*/ 7304314 w 9046028"/>
              <a:gd name="connsiteY2" fmla="*/ 6858000 h 6858000"/>
              <a:gd name="connsiteX3" fmla="*/ 7067517 w 9046028"/>
              <a:gd name="connsiteY3" fmla="*/ 0 h 6858000"/>
              <a:gd name="connsiteX4" fmla="*/ 9046028 w 9046028"/>
              <a:gd name="connsiteY4" fmla="*/ 0 h 6858000"/>
              <a:gd name="connsiteX5" fmla="*/ 6985937 w 9046028"/>
              <a:gd name="connsiteY5" fmla="*/ 6858000 h 6858000"/>
              <a:gd name="connsiteX6" fmla="*/ 5007426 w 9046028"/>
              <a:gd name="connsiteY6" fmla="*/ 6858000 h 6858000"/>
              <a:gd name="connsiteX7" fmla="*/ 2138466 w 9046028"/>
              <a:gd name="connsiteY7" fmla="*/ 0 h 6858000"/>
              <a:gd name="connsiteX8" fmla="*/ 6749142 w 9046028"/>
              <a:gd name="connsiteY8" fmla="*/ 0 h 6858000"/>
              <a:gd name="connsiteX9" fmla="*/ 4610676 w 9046028"/>
              <a:gd name="connsiteY9" fmla="*/ 6858000 h 6858000"/>
              <a:gd name="connsiteX10" fmla="*/ 0 w 9046028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046028" h="6858000">
                <a:moveTo>
                  <a:pt x="9046028" y="751114"/>
                </a:moveTo>
                <a:lnTo>
                  <a:pt x="9046028" y="6858000"/>
                </a:lnTo>
                <a:lnTo>
                  <a:pt x="7304314" y="6858000"/>
                </a:lnTo>
                <a:close/>
                <a:moveTo>
                  <a:pt x="7067517" y="0"/>
                </a:moveTo>
                <a:lnTo>
                  <a:pt x="9046028" y="0"/>
                </a:lnTo>
                <a:lnTo>
                  <a:pt x="6985937" y="6858000"/>
                </a:lnTo>
                <a:lnTo>
                  <a:pt x="5007426" y="6858000"/>
                </a:lnTo>
                <a:close/>
                <a:moveTo>
                  <a:pt x="2138466" y="0"/>
                </a:moveTo>
                <a:lnTo>
                  <a:pt x="6749142" y="0"/>
                </a:lnTo>
                <a:lnTo>
                  <a:pt x="4610676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1B7C648D-10C2-49D6-A211-76794415BA8E}"/>
              </a:ext>
            </a:extLst>
          </p:cNvPr>
          <p:cNvSpPr/>
          <p:nvPr/>
        </p:nvSpPr>
        <p:spPr>
          <a:xfrm>
            <a:off x="3891516" y="0"/>
            <a:ext cx="3076767" cy="6858000"/>
          </a:xfrm>
          <a:custGeom>
            <a:avLst/>
            <a:gdLst>
              <a:gd name="connsiteX0" fmla="*/ 2208616 w 3388653"/>
              <a:gd name="connsiteY0" fmla="*/ 0 h 6858000"/>
              <a:gd name="connsiteX1" fmla="*/ 3388653 w 3388653"/>
              <a:gd name="connsiteY1" fmla="*/ 0 h 6858000"/>
              <a:gd name="connsiteX2" fmla="*/ 2631802 w 3388653"/>
              <a:gd name="connsiteY2" fmla="*/ 2558143 h 6858000"/>
              <a:gd name="connsiteX3" fmla="*/ 1490159 w 3388653"/>
              <a:gd name="connsiteY3" fmla="*/ 2558143 h 6858000"/>
              <a:gd name="connsiteX4" fmla="*/ 105392 w 3388653"/>
              <a:gd name="connsiteY4" fmla="*/ 6858000 h 6858000"/>
              <a:gd name="connsiteX5" fmla="*/ 0 w 338865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8653" h="6858000">
                <a:moveTo>
                  <a:pt x="2208616" y="0"/>
                </a:moveTo>
                <a:lnTo>
                  <a:pt x="3388653" y="0"/>
                </a:lnTo>
                <a:lnTo>
                  <a:pt x="2631802" y="2558143"/>
                </a:lnTo>
                <a:lnTo>
                  <a:pt x="1490159" y="2558143"/>
                </a:lnTo>
                <a:lnTo>
                  <a:pt x="10539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7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8EB0EDE-CCB8-4C47-B01A-8EF6A2F2D61A}"/>
              </a:ext>
            </a:extLst>
          </p:cNvPr>
          <p:cNvSpPr/>
          <p:nvPr/>
        </p:nvSpPr>
        <p:spPr>
          <a:xfrm>
            <a:off x="3605484" y="2558142"/>
            <a:ext cx="1601178" cy="4299858"/>
          </a:xfrm>
          <a:custGeom>
            <a:avLst/>
            <a:gdLst>
              <a:gd name="connsiteX0" fmla="*/ 1763486 w 1763486"/>
              <a:gd name="connsiteY0" fmla="*/ 10886 h 4299858"/>
              <a:gd name="connsiteX1" fmla="*/ 1415143 w 1763486"/>
              <a:gd name="connsiteY1" fmla="*/ 0 h 4299858"/>
              <a:gd name="connsiteX2" fmla="*/ 0 w 1763486"/>
              <a:gd name="connsiteY2" fmla="*/ 4299858 h 4299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3486" h="4299858">
                <a:moveTo>
                  <a:pt x="1763486" y="10886"/>
                </a:moveTo>
                <a:lnTo>
                  <a:pt x="1415143" y="0"/>
                </a:lnTo>
                <a:lnTo>
                  <a:pt x="0" y="4299858"/>
                </a:lnTo>
              </a:path>
            </a:pathLst>
          </a:custGeom>
          <a:noFill/>
          <a:ln w="38100">
            <a:solidFill>
              <a:srgbClr val="D7B6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8D608F73-1341-4B49-828C-6C61A1F2E8E6}"/>
              </a:ext>
            </a:extLst>
          </p:cNvPr>
          <p:cNvSpPr/>
          <p:nvPr/>
        </p:nvSpPr>
        <p:spPr>
          <a:xfrm>
            <a:off x="3490222" y="5174673"/>
            <a:ext cx="611896" cy="1683327"/>
          </a:xfrm>
          <a:prstGeom prst="parallelogram">
            <a:avLst>
              <a:gd name="adj" fmla="val 81891"/>
            </a:avLst>
          </a:prstGeom>
          <a:solidFill>
            <a:srgbClr val="D7B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10C81BA-0C9F-47FA-A6E5-0A5197CAA5FD}"/>
              </a:ext>
            </a:extLst>
          </p:cNvPr>
          <p:cNvSpPr txBox="1"/>
          <p:nvPr/>
        </p:nvSpPr>
        <p:spPr>
          <a:xfrm>
            <a:off x="2059054" y="662818"/>
            <a:ext cx="800219" cy="50728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B57657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rPr>
              <a:t>请输入您的主题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7C8B247-79D6-46BB-BF0A-ECBC3EC11FA7}"/>
              </a:ext>
            </a:extLst>
          </p:cNvPr>
          <p:cNvSpPr/>
          <p:nvPr/>
        </p:nvSpPr>
        <p:spPr>
          <a:xfrm>
            <a:off x="3891516" y="0"/>
            <a:ext cx="1315146" cy="1171254"/>
          </a:xfrm>
          <a:prstGeom prst="ellipse">
            <a:avLst/>
          </a:prstGeom>
          <a:blipFill dpi="0" rotWithShape="1"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8818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355</Words>
  <Application>Microsoft Office PowerPoint</Application>
  <PresentationFormat>宽屏</PresentationFormat>
  <Paragraphs>59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华文新魏</vt:lpstr>
      <vt:lpstr>华文细黑</vt:lpstr>
      <vt:lpstr>微软雅黑</vt:lpstr>
      <vt:lpstr>Arial</vt:lpstr>
      <vt:lpstr>Calibri</vt:lpstr>
      <vt:lpstr>新蒂黑板报</vt:lpstr>
      <vt:lpstr>黑体</vt:lpstr>
      <vt:lpstr>等线 Light</vt:lpstr>
      <vt:lpstr>Franklin Gothic Book</vt:lpstr>
      <vt:lpstr>等线</vt:lpstr>
      <vt:lpstr>微软雅黑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zym0729a@163.com</dc:creator>
  <cp:lastModifiedBy>YU PINGER</cp:lastModifiedBy>
  <cp:revision>69</cp:revision>
  <dcterms:created xsi:type="dcterms:W3CDTF">2021-05-22T14:37:51Z</dcterms:created>
  <dcterms:modified xsi:type="dcterms:W3CDTF">2021-06-09T06:13:48Z</dcterms:modified>
</cp:coreProperties>
</file>